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79" r:id="rId5"/>
    <p:sldId id="302" r:id="rId6"/>
    <p:sldId id="308" r:id="rId7"/>
    <p:sldId id="304" r:id="rId8"/>
    <p:sldId id="310" r:id="rId9"/>
    <p:sldId id="305" r:id="rId10"/>
    <p:sldId id="307" r:id="rId11"/>
    <p:sldId id="306" r:id="rId12"/>
    <p:sldId id="315" r:id="rId13"/>
    <p:sldId id="261" r:id="rId14"/>
    <p:sldId id="280" r:id="rId15"/>
  </p:sldIdLst>
  <p:sldSz cx="9144000" cy="5143500" type="screen16x9"/>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9">
          <p15:clr>
            <a:srgbClr val="A4A3A4"/>
          </p15:clr>
        </p15:guide>
        <p15:guide id="2" pos="5247">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660066"/>
    <a:srgbClr val="FFFFCC"/>
    <a:srgbClr val="FFFF00"/>
    <a:srgbClr val="FF7C80"/>
    <a:srgbClr val="9999FF"/>
    <a:srgbClr val="99FFCC"/>
    <a:srgbClr val="0E73B9"/>
    <a:srgbClr val="0071BC"/>
    <a:srgbClr val="005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6425D3-C6E8-4E48-9716-7AEC7EB60519}" v="5" dt="2024-09-05T08:29:22.8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60" y="60"/>
      </p:cViewPr>
      <p:guideLst>
        <p:guide orient="horz" pos="3239"/>
        <p:guide pos="5247"/>
      </p:guideLst>
    </p:cSldViewPr>
  </p:slideViewPr>
  <p:notesTextViewPr>
    <p:cViewPr>
      <p:scale>
        <a:sx n="1" d="1"/>
        <a:sy n="1" d="1"/>
      </p:scale>
      <p:origin x="0" y="0"/>
    </p:cViewPr>
  </p:notesTextViewPr>
  <p:notesViewPr>
    <p:cSldViewPr snapToGrid="0">
      <p:cViewPr>
        <p:scale>
          <a:sx n="1" d="2"/>
          <a:sy n="1" d="2"/>
        </p:scale>
        <p:origin x="0" y="0"/>
      </p:cViewPr>
      <p:guideLst>
        <p:guide orient="horz" pos="313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lange Daini" userId="85a95f48-79fb-4377-8788-975833935f70" providerId="ADAL" clId="{898FE550-0AF7-4810-850A-D600D9345A79}"/>
    <pc:docChg chg="undo custSel modSld">
      <pc:chgData name="Solange Daini" userId="85a95f48-79fb-4377-8788-975833935f70" providerId="ADAL" clId="{898FE550-0AF7-4810-850A-D600D9345A79}" dt="2024-09-05T08:47:53.269" v="6" actId="20577"/>
      <pc:docMkLst>
        <pc:docMk/>
      </pc:docMkLst>
      <pc:sldChg chg="modSp mod">
        <pc:chgData name="Solange Daini" userId="85a95f48-79fb-4377-8788-975833935f70" providerId="ADAL" clId="{898FE550-0AF7-4810-850A-D600D9345A79}" dt="2024-09-05T08:47:53.269" v="6" actId="20577"/>
        <pc:sldMkLst>
          <pc:docMk/>
          <pc:sldMk cId="3697987920" sldId="261"/>
        </pc:sldMkLst>
        <pc:spChg chg="mod">
          <ac:chgData name="Solange Daini" userId="85a95f48-79fb-4377-8788-975833935f70" providerId="ADAL" clId="{898FE550-0AF7-4810-850A-D600D9345A79}" dt="2024-09-05T08:47:53.269" v="6" actId="20577"/>
          <ac:spMkLst>
            <pc:docMk/>
            <pc:sldMk cId="3697987920" sldId="261"/>
            <ac:spMk id="9" creationId="{B471E26B-5810-4D85-9053-588DF1D6EA7E}"/>
          </ac:spMkLst>
        </pc:spChg>
      </pc:sldChg>
      <pc:sldChg chg="modSp mod">
        <pc:chgData name="Solange Daini" userId="85a95f48-79fb-4377-8788-975833935f70" providerId="ADAL" clId="{898FE550-0AF7-4810-850A-D600D9345A79}" dt="2024-09-05T08:40:21.550" v="0" actId="20577"/>
        <pc:sldMkLst>
          <pc:docMk/>
          <pc:sldMk cId="1816756079" sldId="302"/>
        </pc:sldMkLst>
        <pc:spChg chg="mod">
          <ac:chgData name="Solange Daini" userId="85a95f48-79fb-4377-8788-975833935f70" providerId="ADAL" clId="{898FE550-0AF7-4810-850A-D600D9345A79}" dt="2024-09-05T08:40:21.550" v="0" actId="20577"/>
          <ac:spMkLst>
            <pc:docMk/>
            <pc:sldMk cId="1816756079" sldId="302"/>
            <ac:spMk id="6" creationId="{7E92D319-4ECD-449B-AE34-589F0D8F208B}"/>
          </ac:spMkLst>
        </pc:spChg>
      </pc:sldChg>
      <pc:sldChg chg="modSp mod">
        <pc:chgData name="Solange Daini" userId="85a95f48-79fb-4377-8788-975833935f70" providerId="ADAL" clId="{898FE550-0AF7-4810-850A-D600D9345A79}" dt="2024-09-05T08:41:55.282" v="2" actId="207"/>
        <pc:sldMkLst>
          <pc:docMk/>
          <pc:sldMk cId="513347400" sldId="305"/>
        </pc:sldMkLst>
        <pc:spChg chg="mod">
          <ac:chgData name="Solange Daini" userId="85a95f48-79fb-4377-8788-975833935f70" providerId="ADAL" clId="{898FE550-0AF7-4810-850A-D600D9345A79}" dt="2024-09-05T08:41:55.282" v="2" actId="207"/>
          <ac:spMkLst>
            <pc:docMk/>
            <pc:sldMk cId="513347400" sldId="305"/>
            <ac:spMk id="6" creationId="{7E92D319-4ECD-449B-AE34-589F0D8F208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F53F9CF6-3C59-0044-A98E-5621531DB8C4}" type="datetimeFigureOut">
              <a:rPr lang="en-US" smtClean="0"/>
              <a:t>9/5/2024</a:t>
            </a:fld>
            <a:endParaRPr lang="en-US"/>
          </a:p>
        </p:txBody>
      </p:sp>
      <p:sp>
        <p:nvSpPr>
          <p:cNvPr id="4" name="Footer Placeholder 3"/>
          <p:cNvSpPr>
            <a:spLocks noGrp="1"/>
          </p:cNvSpPr>
          <p:nvPr>
            <p:ph type="ftr" sz="quarter" idx="2"/>
          </p:nvPr>
        </p:nvSpPr>
        <p:spPr>
          <a:xfrm>
            <a:off x="0" y="9448800"/>
            <a:ext cx="29718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8800"/>
            <a:ext cx="2971800" cy="496888"/>
          </a:xfrm>
          <a:prstGeom prst="rect">
            <a:avLst/>
          </a:prstGeom>
        </p:spPr>
        <p:txBody>
          <a:bodyPr vert="horz" lIns="91440" tIns="45720" rIns="91440" bIns="45720" rtlCol="0" anchor="b"/>
          <a:lstStyle>
            <a:lvl1pPr algn="r">
              <a:defRPr sz="1200"/>
            </a:lvl1pPr>
          </a:lstStyle>
          <a:p>
            <a:fld id="{68D2B203-0CFB-0947-A4BA-DD5C56FB722D}" type="slidenum">
              <a:rPr lang="en-US" smtClean="0"/>
              <a:t>‹#›</a:t>
            </a:fld>
            <a:endParaRPr lang="en-US"/>
          </a:p>
        </p:txBody>
      </p:sp>
    </p:spTree>
    <p:extLst>
      <p:ext uri="{BB962C8B-B14F-4D97-AF65-F5344CB8AC3E}">
        <p14:creationId xmlns:p14="http://schemas.microsoft.com/office/powerpoint/2010/main" val="11176646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 y="746125"/>
            <a:ext cx="6629400" cy="3730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7971" y="4724956"/>
            <a:ext cx="4908331" cy="44762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9449911"/>
            <a:ext cx="835124" cy="497364"/>
          </a:xfrm>
          <a:prstGeom prst="rect">
            <a:avLst/>
          </a:prstGeom>
        </p:spPr>
        <p:txBody>
          <a:bodyPr vert="horz" lIns="91440" tIns="45720" rIns="91440" bIns="45720" rtlCol="0" anchor="b"/>
          <a:lstStyle>
            <a:lvl1pPr algn="r">
              <a:defRPr sz="1200">
                <a:latin typeface="+mn-lt"/>
                <a:cs typeface="Arial" panose="020B0604020202020204" pitchFamily="34" charset="0"/>
              </a:defRPr>
            </a:lvl1pPr>
          </a:lstStyle>
          <a:p>
            <a:fld id="{49DD4D23-C98A-435E-AE88-9061F8349B02}" type="slidenum">
              <a:rPr lang="en-GB" smtClean="0"/>
              <a:pPr/>
              <a:t>‹#›</a:t>
            </a:fld>
            <a:endParaRPr lang="en-GB"/>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Arial" panose="020B0604020202020204" pitchFamily="34" charset="0"/>
      </a:defRPr>
    </a:lvl1pPr>
    <a:lvl2pPr marL="457200" algn="l" defTabSz="914400" rtl="0" eaLnBrk="1" latinLnBrk="0" hangingPunct="1">
      <a:defRPr sz="1200" kern="1200">
        <a:solidFill>
          <a:schemeClr val="tx1"/>
        </a:solidFill>
        <a:latin typeface="+mn-lt"/>
        <a:ea typeface="+mn-ea"/>
        <a:cs typeface="Arial" panose="020B0604020202020204" pitchFamily="34" charset="0"/>
      </a:defRPr>
    </a:lvl2pPr>
    <a:lvl3pPr marL="914400" algn="l" defTabSz="914400" rtl="0" eaLnBrk="1" latinLnBrk="0" hangingPunct="1">
      <a:defRPr sz="1200" kern="1200">
        <a:solidFill>
          <a:schemeClr val="tx1"/>
        </a:solidFill>
        <a:latin typeface="+mn-lt"/>
        <a:ea typeface="+mn-ea"/>
        <a:cs typeface="Arial" panose="020B0604020202020204" pitchFamily="34" charset="0"/>
      </a:defRPr>
    </a:lvl3pPr>
    <a:lvl4pPr marL="1371600" algn="l" defTabSz="914400" rtl="0" eaLnBrk="1" latinLnBrk="0" hangingPunct="1">
      <a:defRPr sz="1200" kern="1200">
        <a:solidFill>
          <a:schemeClr val="tx1"/>
        </a:solidFill>
        <a:latin typeface="+mn-lt"/>
        <a:ea typeface="+mn-ea"/>
        <a:cs typeface="Arial" panose="020B0604020202020204" pitchFamily="34" charset="0"/>
      </a:defRPr>
    </a:lvl4pPr>
    <a:lvl5pPr marL="1828800" algn="l" defTabSz="914400" rtl="0" eaLnBrk="1" latinLnBrk="0" hangingPunct="1">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89D8F-B765-7F48-A694-74FB4F66D157}" type="slidenum">
              <a:rPr lang="en-US" smtClean="0"/>
              <a:t>1</a:t>
            </a:fld>
            <a:endParaRPr lang="en-US"/>
          </a:p>
        </p:txBody>
      </p:sp>
    </p:spTree>
    <p:extLst>
      <p:ext uri="{BB962C8B-B14F-4D97-AF65-F5344CB8AC3E}">
        <p14:creationId xmlns:p14="http://schemas.microsoft.com/office/powerpoint/2010/main" val="443062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89D8F-B765-7F48-A694-74FB4F66D157}" type="slidenum">
              <a:rPr lang="en-US" smtClean="0"/>
              <a:t>11</a:t>
            </a:fld>
            <a:endParaRPr lang="en-US"/>
          </a:p>
        </p:txBody>
      </p:sp>
    </p:spTree>
    <p:extLst>
      <p:ext uri="{BB962C8B-B14F-4D97-AF65-F5344CB8AC3E}">
        <p14:creationId xmlns:p14="http://schemas.microsoft.com/office/powerpoint/2010/main" val="2960636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2</a:t>
            </a:fld>
            <a:endParaRPr lang="en-GB"/>
          </a:p>
        </p:txBody>
      </p:sp>
    </p:spTree>
    <p:extLst>
      <p:ext uri="{BB962C8B-B14F-4D97-AF65-F5344CB8AC3E}">
        <p14:creationId xmlns:p14="http://schemas.microsoft.com/office/powerpoint/2010/main" val="1949082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3</a:t>
            </a:fld>
            <a:endParaRPr lang="en-GB"/>
          </a:p>
        </p:txBody>
      </p:sp>
    </p:spTree>
    <p:extLst>
      <p:ext uri="{BB962C8B-B14F-4D97-AF65-F5344CB8AC3E}">
        <p14:creationId xmlns:p14="http://schemas.microsoft.com/office/powerpoint/2010/main" val="3302186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4</a:t>
            </a:fld>
            <a:endParaRPr lang="en-GB"/>
          </a:p>
        </p:txBody>
      </p:sp>
    </p:spTree>
    <p:extLst>
      <p:ext uri="{BB962C8B-B14F-4D97-AF65-F5344CB8AC3E}">
        <p14:creationId xmlns:p14="http://schemas.microsoft.com/office/powerpoint/2010/main" val="2696550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5</a:t>
            </a:fld>
            <a:endParaRPr lang="en-GB"/>
          </a:p>
        </p:txBody>
      </p:sp>
    </p:spTree>
    <p:extLst>
      <p:ext uri="{BB962C8B-B14F-4D97-AF65-F5344CB8AC3E}">
        <p14:creationId xmlns:p14="http://schemas.microsoft.com/office/powerpoint/2010/main" val="2212420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6</a:t>
            </a:fld>
            <a:endParaRPr lang="en-GB"/>
          </a:p>
        </p:txBody>
      </p:sp>
    </p:spTree>
    <p:extLst>
      <p:ext uri="{BB962C8B-B14F-4D97-AF65-F5344CB8AC3E}">
        <p14:creationId xmlns:p14="http://schemas.microsoft.com/office/powerpoint/2010/main" val="4148257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7</a:t>
            </a:fld>
            <a:endParaRPr lang="en-GB"/>
          </a:p>
        </p:txBody>
      </p:sp>
    </p:spTree>
    <p:extLst>
      <p:ext uri="{BB962C8B-B14F-4D97-AF65-F5344CB8AC3E}">
        <p14:creationId xmlns:p14="http://schemas.microsoft.com/office/powerpoint/2010/main" val="1815066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8</a:t>
            </a:fld>
            <a:endParaRPr lang="en-GB"/>
          </a:p>
        </p:txBody>
      </p:sp>
    </p:spTree>
    <p:extLst>
      <p:ext uri="{BB962C8B-B14F-4D97-AF65-F5344CB8AC3E}">
        <p14:creationId xmlns:p14="http://schemas.microsoft.com/office/powerpoint/2010/main" val="1791400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Reminder of Contact Details</a:t>
            </a:r>
          </a:p>
        </p:txBody>
      </p:sp>
      <p:sp>
        <p:nvSpPr>
          <p:cNvPr id="4" name="Slide Number Placeholder 3"/>
          <p:cNvSpPr>
            <a:spLocks noGrp="1"/>
          </p:cNvSpPr>
          <p:nvPr>
            <p:ph type="sldNum" sz="quarter" idx="5"/>
          </p:nvPr>
        </p:nvSpPr>
        <p:spPr/>
        <p:txBody>
          <a:bodyPr/>
          <a:lstStyle/>
          <a:p>
            <a:fld id="{49DD4D23-C98A-435E-AE88-9061F8349B02}" type="slidenum">
              <a:rPr lang="en-GB" smtClean="0"/>
              <a:pPr/>
              <a:t>10</a:t>
            </a:fld>
            <a:endParaRPr lang="en-GB"/>
          </a:p>
        </p:txBody>
      </p:sp>
    </p:spTree>
    <p:extLst>
      <p:ext uri="{BB962C8B-B14F-4D97-AF65-F5344CB8AC3E}">
        <p14:creationId xmlns:p14="http://schemas.microsoft.com/office/powerpoint/2010/main" val="3129580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2193079"/>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828679" y="2781702"/>
            <a:ext cx="7500939" cy="416138"/>
          </a:xfrm>
        </p:spPr>
        <p:txBody>
          <a:bodyPr/>
          <a:lstStyle>
            <a:lvl1pPr algn="l">
              <a:defRPr>
                <a:solidFill>
                  <a:srgbClr val="0071BC"/>
                </a:solidFill>
              </a:defRPr>
            </a:lvl1pPr>
          </a:lstStyle>
          <a:p>
            <a:r>
              <a:rPr lang="ga-IE"/>
              <a:t>Click to edit Master title style</a:t>
            </a:r>
            <a:endParaRPr lang="en-GB"/>
          </a:p>
        </p:txBody>
      </p:sp>
      <p:sp>
        <p:nvSpPr>
          <p:cNvPr id="3" name="Subtitle 2"/>
          <p:cNvSpPr>
            <a:spLocks noGrp="1"/>
          </p:cNvSpPr>
          <p:nvPr>
            <p:ph type="subTitle" idx="1"/>
          </p:nvPr>
        </p:nvSpPr>
        <p:spPr>
          <a:xfrm>
            <a:off x="828675" y="3212350"/>
            <a:ext cx="7500938" cy="271350"/>
          </a:xfrm>
        </p:spPr>
        <p:txBody>
          <a:bodyPr/>
          <a:lstStyle>
            <a:lvl1pPr marL="0" indent="0" algn="l">
              <a:buNone/>
              <a:defRPr sz="1400" b="0">
                <a:solidFill>
                  <a:srgbClr val="0071B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GB"/>
          </a:p>
        </p:txBody>
      </p:sp>
      <p:sp>
        <p:nvSpPr>
          <p:cNvPr id="11" name="Text Placeholder 10"/>
          <p:cNvSpPr>
            <a:spLocks noGrp="1"/>
          </p:cNvSpPr>
          <p:nvPr>
            <p:ph type="body" sz="quarter" idx="10"/>
          </p:nvPr>
        </p:nvSpPr>
        <p:spPr>
          <a:xfrm>
            <a:off x="828680" y="3956596"/>
            <a:ext cx="4679325" cy="734531"/>
          </a:xfrm>
        </p:spPr>
        <p:txBody>
          <a:bodyPr/>
          <a:lstStyle>
            <a:lvl1pPr>
              <a:spcBef>
                <a:spcPts val="0"/>
              </a:spcBef>
              <a:defRPr sz="1400">
                <a:solidFill>
                  <a:srgbClr val="0071BC"/>
                </a:solidFill>
              </a:defRPr>
            </a:lvl1pPr>
            <a:lvl2pPr marL="0" indent="0">
              <a:spcBef>
                <a:spcPts val="0"/>
              </a:spcBef>
              <a:buNone/>
              <a:defRPr sz="1400">
                <a:solidFill>
                  <a:srgbClr val="0071BC"/>
                </a:solidFill>
              </a:defRPr>
            </a:lvl2pPr>
            <a:lvl3pPr marL="0" indent="0">
              <a:spcBef>
                <a:spcPts val="567"/>
              </a:spcBef>
              <a:buNone/>
              <a:defRPr sz="1400">
                <a:solidFill>
                  <a:srgbClr val="0071BC"/>
                </a:solidFill>
              </a:defRPr>
            </a:lvl3pPr>
            <a:lvl4pPr>
              <a:spcBef>
                <a:spcPts val="0"/>
              </a:spcBef>
              <a:defRPr sz="1400">
                <a:solidFill>
                  <a:schemeClr val="bg1"/>
                </a:solidFill>
              </a:defRPr>
            </a:lvl4pPr>
            <a:lvl5pPr>
              <a:spcBef>
                <a:spcPts val="0"/>
              </a:spcBef>
              <a:defRPr sz="1400">
                <a:solidFill>
                  <a:schemeClr val="bg1"/>
                </a:solidFill>
              </a:defRPr>
            </a:lvl5pPr>
          </a:lstStyle>
          <a:p>
            <a:pPr lvl="0"/>
            <a:r>
              <a:rPr lang="ga-IE"/>
              <a:t>Click to edit Master text styles</a:t>
            </a:r>
          </a:p>
          <a:p>
            <a:pPr lvl="1"/>
            <a:r>
              <a:rPr lang="ga-IE"/>
              <a:t>Second level</a:t>
            </a:r>
          </a:p>
          <a:p>
            <a:pPr lvl="2"/>
            <a:r>
              <a:rPr lang="ga-IE"/>
              <a:t>Third level</a:t>
            </a:r>
          </a:p>
        </p:txBody>
      </p:sp>
      <p:sp>
        <p:nvSpPr>
          <p:cNvPr id="15" name="Rectangle 14"/>
          <p:cNvSpPr/>
          <p:nvPr userDrawn="1"/>
        </p:nvSpPr>
        <p:spPr>
          <a:xfrm>
            <a:off x="0" y="48195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pic>
        <p:nvPicPr>
          <p:cNvPr id="10" name="Picture 9" descr="TCD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410" y="473558"/>
            <a:ext cx="4076301" cy="1098777"/>
          </a:xfrm>
          <a:prstGeom prst="rect">
            <a:avLst/>
          </a:prstGeom>
        </p:spPr>
      </p:pic>
    </p:spTree>
    <p:extLst>
      <p:ext uri="{BB962C8B-B14F-4D97-AF65-F5344CB8AC3E}">
        <p14:creationId xmlns:p14="http://schemas.microsoft.com/office/powerpoint/2010/main" val="353327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GB"/>
          </a:p>
        </p:txBody>
      </p:sp>
      <p:sp>
        <p:nvSpPr>
          <p:cNvPr id="4" name="Text Placeholder 3"/>
          <p:cNvSpPr>
            <a:spLocks noGrp="1"/>
          </p:cNvSpPr>
          <p:nvPr>
            <p:ph type="body" sz="quarter" idx="10"/>
          </p:nvPr>
        </p:nvSpPr>
        <p:spPr>
          <a:xfrm>
            <a:off x="828675" y="1410806"/>
            <a:ext cx="7500938" cy="3030141"/>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GB"/>
          </a:p>
        </p:txBody>
      </p:sp>
      <p:sp>
        <p:nvSpPr>
          <p:cNvPr id="8" name="Text Placeholder 5"/>
          <p:cNvSpPr>
            <a:spLocks noGrp="1"/>
          </p:cNvSpPr>
          <p:nvPr>
            <p:ph type="body" sz="quarter" idx="11"/>
          </p:nvPr>
        </p:nvSpPr>
        <p:spPr>
          <a:xfrm>
            <a:off x="828675" y="685802"/>
            <a:ext cx="7500938" cy="207169"/>
          </a:xfrm>
        </p:spPr>
        <p:txBody>
          <a:bodyPr/>
          <a:lstStyle>
            <a:lvl1pPr>
              <a:defRPr sz="1400" b="0">
                <a:solidFill>
                  <a:srgbClr val="0071BC"/>
                </a:solidFill>
              </a:defRPr>
            </a:lvl1pPr>
          </a:lstStyle>
          <a:p>
            <a:pPr lvl="0"/>
            <a:r>
              <a:rPr lang="ga-IE"/>
              <a:t>Click to edit Master text styles</a:t>
            </a:r>
          </a:p>
        </p:txBody>
      </p:sp>
    </p:spTree>
    <p:extLst>
      <p:ext uri="{BB962C8B-B14F-4D97-AF65-F5344CB8AC3E}">
        <p14:creationId xmlns:p14="http://schemas.microsoft.com/office/powerpoint/2010/main" val="357300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1BC"/>
                </a:solidFill>
              </a:defRPr>
            </a:lvl1pPr>
          </a:lstStyle>
          <a:p>
            <a:r>
              <a:rPr lang="ga-IE"/>
              <a:t>Click to edit Master title style</a:t>
            </a:r>
            <a:endParaRPr lang="en-GB"/>
          </a:p>
        </p:txBody>
      </p:sp>
      <p:sp>
        <p:nvSpPr>
          <p:cNvPr id="4" name="Text Placeholder 3"/>
          <p:cNvSpPr>
            <a:spLocks noGrp="1"/>
          </p:cNvSpPr>
          <p:nvPr>
            <p:ph type="body" sz="quarter" idx="10"/>
          </p:nvPr>
        </p:nvSpPr>
        <p:spPr>
          <a:xfrm>
            <a:off x="828680" y="1428750"/>
            <a:ext cx="3819525" cy="2990766"/>
          </a:xfrm>
        </p:spPr>
        <p:txBody>
          <a:bodyPr/>
          <a:lstStyle>
            <a:lvl1pPr marL="238125" indent="-238125">
              <a:spcBef>
                <a:spcPts val="850"/>
              </a:spcBef>
              <a:buClr>
                <a:schemeClr val="tx2"/>
              </a:buClr>
              <a:buFont typeface="Calibri" panose="020F0502020204030204" pitchFamily="34" charset="0"/>
              <a:buChar char="–"/>
              <a:defRPr sz="1400" b="0"/>
            </a:lvl1pPr>
            <a:lvl2pPr marL="503238" indent="-207963">
              <a:spcBef>
                <a:spcPts val="0"/>
              </a:spcBef>
              <a:spcAft>
                <a:spcPts val="567"/>
              </a:spcAft>
              <a:defRPr sz="1400" b="0"/>
            </a:lvl2pPr>
            <a:lvl3pPr>
              <a:defRPr sz="1400" b="0"/>
            </a:lvl3pPr>
            <a:lvl4pPr>
              <a:defRPr sz="1400" b="0"/>
            </a:lvl4pPr>
            <a:lvl5pPr>
              <a:defRPr sz="1400" b="0"/>
            </a:lvl5pPr>
          </a:lstStyle>
          <a:p>
            <a:pPr lvl="0"/>
            <a:r>
              <a:rPr lang="ga-IE"/>
              <a:t>Click to edit Master text styles</a:t>
            </a:r>
          </a:p>
          <a:p>
            <a:pPr lvl="1"/>
            <a:r>
              <a:rPr lang="ga-IE"/>
              <a:t>Second level</a:t>
            </a:r>
          </a:p>
        </p:txBody>
      </p:sp>
      <p:sp>
        <p:nvSpPr>
          <p:cNvPr id="6" name="Text Placeholder 5"/>
          <p:cNvSpPr>
            <a:spLocks noGrp="1"/>
          </p:cNvSpPr>
          <p:nvPr>
            <p:ph type="body" sz="quarter" idx="11"/>
          </p:nvPr>
        </p:nvSpPr>
        <p:spPr>
          <a:xfrm>
            <a:off x="828675" y="685802"/>
            <a:ext cx="7500938" cy="207169"/>
          </a:xfrm>
        </p:spPr>
        <p:txBody>
          <a:bodyPr/>
          <a:lstStyle>
            <a:lvl1pPr>
              <a:defRPr sz="1400" b="0">
                <a:solidFill>
                  <a:srgbClr val="0071BC"/>
                </a:solidFill>
              </a:defRPr>
            </a:lvl1pPr>
          </a:lstStyle>
          <a:p>
            <a:pPr lvl="0"/>
            <a:r>
              <a:rPr lang="ga-IE"/>
              <a:t>Click to edit Master text styles</a:t>
            </a:r>
          </a:p>
        </p:txBody>
      </p:sp>
      <p:sp>
        <p:nvSpPr>
          <p:cNvPr id="11" name="Rectangle 10"/>
          <p:cNvSpPr/>
          <p:nvPr userDrawn="1"/>
        </p:nvSpPr>
        <p:spPr>
          <a:xfrm>
            <a:off x="0" y="48195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nchorCtr="0"/>
          <a:lstStyle/>
          <a:p>
            <a:pPr marL="727075" indent="0" algn="l"/>
            <a:r>
              <a:rPr lang="en-GB" sz="1000" b="1"/>
              <a:t>Trinity College Dublin, </a:t>
            </a:r>
            <a:r>
              <a:rPr lang="en-GB" sz="1000"/>
              <a:t>The University of Dublin</a:t>
            </a:r>
          </a:p>
        </p:txBody>
      </p:sp>
      <p:sp>
        <p:nvSpPr>
          <p:cNvPr id="12" name="TextBox 11"/>
          <p:cNvSpPr txBox="1"/>
          <p:nvPr userDrawn="1"/>
        </p:nvSpPr>
        <p:spPr>
          <a:xfrm>
            <a:off x="7954041" y="4903833"/>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a:solidFill>
                <a:schemeClr val="bg1"/>
              </a:solidFill>
            </a:endParaRPr>
          </a:p>
        </p:txBody>
      </p:sp>
      <p:sp>
        <p:nvSpPr>
          <p:cNvPr id="9" name="Picture Placeholder 4">
            <a:extLst>
              <a:ext uri="{FF2B5EF4-FFF2-40B4-BE49-F238E27FC236}">
                <a16:creationId xmlns:a16="http://schemas.microsoft.com/office/drawing/2014/main" id="{803F7601-7215-6143-A78F-FF5D4A5B1FE7}"/>
              </a:ext>
            </a:extLst>
          </p:cNvPr>
          <p:cNvSpPr>
            <a:spLocks noGrp="1"/>
          </p:cNvSpPr>
          <p:nvPr>
            <p:ph type="pic" sz="quarter" idx="12" hasCustomPrompt="1"/>
          </p:nvPr>
        </p:nvSpPr>
        <p:spPr>
          <a:xfrm>
            <a:off x="4939200" y="1078712"/>
            <a:ext cx="4204800" cy="3739342"/>
          </a:xfrm>
          <a:solidFill>
            <a:schemeClr val="accent4"/>
          </a:solidFill>
        </p:spPr>
        <p:txBody>
          <a:bodyPr tIns="0" anchor="ctr" anchorCtr="0"/>
          <a:lstStyle>
            <a:lvl1pPr algn="ctr">
              <a:defRPr sz="1600" b="0">
                <a:solidFill>
                  <a:schemeClr val="accent3"/>
                </a:solidFill>
              </a:defRPr>
            </a:lvl1pPr>
          </a:lstStyle>
          <a:p>
            <a:r>
              <a:rPr lang="en-GB"/>
              <a:t>IMAGE</a:t>
            </a:r>
          </a:p>
        </p:txBody>
      </p:sp>
    </p:spTree>
    <p:extLst>
      <p:ext uri="{BB962C8B-B14F-4D97-AF65-F5344CB8AC3E}">
        <p14:creationId xmlns:p14="http://schemas.microsoft.com/office/powerpoint/2010/main" val="128236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1BC"/>
                </a:solidFill>
              </a:defRPr>
            </a:lvl1pPr>
          </a:lstStyle>
          <a:p>
            <a:r>
              <a:rPr lang="ga-IE"/>
              <a:t>Click to edit Master title style</a:t>
            </a:r>
            <a:endParaRPr lang="en-GB"/>
          </a:p>
        </p:txBody>
      </p:sp>
      <p:sp>
        <p:nvSpPr>
          <p:cNvPr id="6" name="Text Placeholder 5"/>
          <p:cNvSpPr>
            <a:spLocks noGrp="1"/>
          </p:cNvSpPr>
          <p:nvPr>
            <p:ph type="body" sz="quarter" idx="11"/>
          </p:nvPr>
        </p:nvSpPr>
        <p:spPr>
          <a:xfrm>
            <a:off x="828675" y="685802"/>
            <a:ext cx="7500938" cy="207169"/>
          </a:xfrm>
        </p:spPr>
        <p:txBody>
          <a:bodyPr/>
          <a:lstStyle>
            <a:lvl1pPr>
              <a:defRPr sz="1400" b="0">
                <a:solidFill>
                  <a:srgbClr val="0071BC"/>
                </a:solidFill>
              </a:defRPr>
            </a:lvl1pPr>
          </a:lstStyle>
          <a:p>
            <a:pPr lvl="0"/>
            <a:r>
              <a:rPr lang="ga-IE"/>
              <a:t>Click to edit Master text styles</a:t>
            </a:r>
          </a:p>
        </p:txBody>
      </p:sp>
      <p:sp>
        <p:nvSpPr>
          <p:cNvPr id="11" name="Rectangle 10"/>
          <p:cNvSpPr/>
          <p:nvPr userDrawn="1"/>
        </p:nvSpPr>
        <p:spPr>
          <a:xfrm>
            <a:off x="0" y="48195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nchorCtr="0"/>
          <a:lstStyle/>
          <a:p>
            <a:pPr marL="727075" indent="0" algn="l"/>
            <a:r>
              <a:rPr lang="en-GB" sz="1000" b="1"/>
              <a:t>Trinity College Dublin, </a:t>
            </a:r>
            <a:r>
              <a:rPr lang="en-GB" sz="1000"/>
              <a:t>The University of Dublin</a:t>
            </a:r>
          </a:p>
        </p:txBody>
      </p:sp>
      <p:sp>
        <p:nvSpPr>
          <p:cNvPr id="12" name="TextBox 11"/>
          <p:cNvSpPr txBox="1"/>
          <p:nvPr userDrawn="1"/>
        </p:nvSpPr>
        <p:spPr>
          <a:xfrm>
            <a:off x="7954041" y="4903833"/>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a:solidFill>
                <a:schemeClr val="bg1"/>
              </a:solidFill>
            </a:endParaRPr>
          </a:p>
        </p:txBody>
      </p:sp>
      <p:sp>
        <p:nvSpPr>
          <p:cNvPr id="8" name="Picture Placeholder 4">
            <a:extLst>
              <a:ext uri="{FF2B5EF4-FFF2-40B4-BE49-F238E27FC236}">
                <a16:creationId xmlns:a16="http://schemas.microsoft.com/office/drawing/2014/main" id="{E8133FA6-B904-6D43-AB09-6D2C02745566}"/>
              </a:ext>
            </a:extLst>
          </p:cNvPr>
          <p:cNvSpPr>
            <a:spLocks noGrp="1"/>
          </p:cNvSpPr>
          <p:nvPr>
            <p:ph type="pic" sz="quarter" idx="12" hasCustomPrompt="1"/>
          </p:nvPr>
        </p:nvSpPr>
        <p:spPr>
          <a:xfrm>
            <a:off x="0" y="1078712"/>
            <a:ext cx="9144000" cy="3739342"/>
          </a:xfrm>
          <a:solidFill>
            <a:schemeClr val="accent4"/>
          </a:solidFill>
        </p:spPr>
        <p:txBody>
          <a:bodyPr tIns="0" anchor="ctr" anchorCtr="0"/>
          <a:lstStyle>
            <a:lvl1pPr algn="ctr">
              <a:defRPr sz="1600" b="0">
                <a:solidFill>
                  <a:schemeClr val="accent3"/>
                </a:solidFill>
              </a:defRPr>
            </a:lvl1pPr>
          </a:lstStyle>
          <a:p>
            <a:r>
              <a:rPr lang="en-GB"/>
              <a:t>IMAGE</a:t>
            </a:r>
          </a:p>
        </p:txBody>
      </p:sp>
    </p:spTree>
    <p:extLst>
      <p:ext uri="{BB962C8B-B14F-4D97-AF65-F5344CB8AC3E}">
        <p14:creationId xmlns:p14="http://schemas.microsoft.com/office/powerpoint/2010/main" val="3138617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8" name="Rectangle 7"/>
          <p:cNvSpPr/>
          <p:nvPr userDrawn="1"/>
        </p:nvSpPr>
        <p:spPr>
          <a:xfrm>
            <a:off x="0" y="48195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sp>
        <p:nvSpPr>
          <p:cNvPr id="2" name="Title 1"/>
          <p:cNvSpPr>
            <a:spLocks noGrp="1"/>
          </p:cNvSpPr>
          <p:nvPr>
            <p:ph type="ctrTitle"/>
          </p:nvPr>
        </p:nvSpPr>
        <p:spPr>
          <a:xfrm>
            <a:off x="828679" y="2786400"/>
            <a:ext cx="7500939" cy="416138"/>
          </a:xfrm>
        </p:spPr>
        <p:txBody>
          <a:bodyPr/>
          <a:lstStyle>
            <a:lvl1pPr algn="l">
              <a:defRPr sz="4200">
                <a:solidFill>
                  <a:srgbClr val="0071BC"/>
                </a:solidFill>
              </a:defRPr>
            </a:lvl1pPr>
          </a:lstStyle>
          <a:p>
            <a:r>
              <a:rPr lang="ga-IE"/>
              <a:t>Click to edit Master title style</a:t>
            </a:r>
            <a:endParaRPr lang="en-GB"/>
          </a:p>
        </p:txBody>
      </p:sp>
      <p:sp>
        <p:nvSpPr>
          <p:cNvPr id="6" name="Rectangle 5"/>
          <p:cNvSpPr/>
          <p:nvPr userDrawn="1"/>
        </p:nvSpPr>
        <p:spPr>
          <a:xfrm>
            <a:off x="0" y="0"/>
            <a:ext cx="9144000" cy="2193079"/>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TCD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410" y="473558"/>
            <a:ext cx="4076301" cy="1098777"/>
          </a:xfrm>
          <a:prstGeom prst="rect">
            <a:avLst/>
          </a:prstGeom>
        </p:spPr>
      </p:pic>
    </p:spTree>
    <p:extLst>
      <p:ext uri="{BB962C8B-B14F-4D97-AF65-F5344CB8AC3E}">
        <p14:creationId xmlns:p14="http://schemas.microsoft.com/office/powerpoint/2010/main" val="54778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1BC"/>
                </a:solidFill>
              </a:defRPr>
            </a:lvl1pPr>
          </a:lstStyle>
          <a:p>
            <a:r>
              <a:rPr lang="ga-IE"/>
              <a:t>Click to edit Master title style</a:t>
            </a:r>
            <a:endParaRPr lang="en-GB"/>
          </a:p>
        </p:txBody>
      </p:sp>
    </p:spTree>
    <p:extLst>
      <p:ext uri="{BB962C8B-B14F-4D97-AF65-F5344CB8AC3E}">
        <p14:creationId xmlns:p14="http://schemas.microsoft.com/office/powerpoint/2010/main" val="75774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mp; 2 Column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1BC"/>
                </a:solidFill>
              </a:defRPr>
            </a:lvl1pPr>
          </a:lstStyle>
          <a:p>
            <a:r>
              <a:rPr lang="ga-IE"/>
              <a:t>Click to edit Master title style</a:t>
            </a:r>
            <a:endParaRPr lang="en-GB"/>
          </a:p>
        </p:txBody>
      </p:sp>
      <p:sp>
        <p:nvSpPr>
          <p:cNvPr id="4" name="Text Placeholder 3"/>
          <p:cNvSpPr>
            <a:spLocks noGrp="1"/>
          </p:cNvSpPr>
          <p:nvPr>
            <p:ph type="body" sz="quarter" idx="10"/>
          </p:nvPr>
        </p:nvSpPr>
        <p:spPr>
          <a:xfrm>
            <a:off x="828676" y="1410809"/>
            <a:ext cx="7527924" cy="2732569"/>
          </a:xfrm>
        </p:spPr>
        <p:txBody>
          <a:bodyPr/>
          <a:lstStyle>
            <a:lvl1pPr marL="0" indent="0" rtl="0">
              <a:spcBef>
                <a:spcPts val="900"/>
              </a:spcBef>
              <a:buClr>
                <a:schemeClr val="tx2"/>
              </a:buClr>
              <a:buSzPts val="2000"/>
              <a:buFont typeface="Arial"/>
              <a:buNone/>
              <a:defRPr sz="2000" b="1"/>
            </a:lvl1pPr>
            <a:lvl2pPr marL="625475" indent="-233363" rtl="0">
              <a:buSzPts val="2000"/>
              <a:buFont typeface="Minion Pro"/>
              <a:buChar char="‒"/>
              <a:defRPr sz="2000"/>
            </a:lvl2pPr>
            <a:lvl3pPr marL="912813" indent="-222250" rtl="0">
              <a:buSzPts val="2000"/>
              <a:buFont typeface="Arial"/>
              <a:buChar char="»"/>
              <a:defRPr sz="2000"/>
            </a:lvl3pPr>
            <a:lvl4pPr marL="1128713" indent="-190500">
              <a:defRPr sz="2000"/>
            </a:lvl4pPr>
            <a:lvl5pPr marL="1439863" indent="-185738">
              <a:defRPr sz="2000"/>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GB"/>
          </a:p>
        </p:txBody>
      </p:sp>
      <p:sp>
        <p:nvSpPr>
          <p:cNvPr id="9" name="Text Placeholder 5"/>
          <p:cNvSpPr>
            <a:spLocks noGrp="1"/>
          </p:cNvSpPr>
          <p:nvPr>
            <p:ph type="body" sz="quarter" idx="11"/>
          </p:nvPr>
        </p:nvSpPr>
        <p:spPr>
          <a:xfrm>
            <a:off x="828675" y="685802"/>
            <a:ext cx="7500938" cy="207169"/>
          </a:xfrm>
        </p:spPr>
        <p:txBody>
          <a:bodyPr/>
          <a:lstStyle>
            <a:lvl1pPr>
              <a:defRPr sz="1400" b="0">
                <a:solidFill>
                  <a:srgbClr val="0071BC"/>
                </a:solidFill>
              </a:defRPr>
            </a:lvl1pPr>
          </a:lstStyle>
          <a:p>
            <a:pPr lvl="0"/>
            <a:r>
              <a:rPr lang="ga-IE"/>
              <a:t>Click to edit Master text styles</a:t>
            </a:r>
          </a:p>
        </p:txBody>
      </p:sp>
      <p:sp>
        <p:nvSpPr>
          <p:cNvPr id="12" name="Rectangle 11"/>
          <p:cNvSpPr/>
          <p:nvPr userDrawn="1"/>
        </p:nvSpPr>
        <p:spPr>
          <a:xfrm>
            <a:off x="0" y="4495500"/>
            <a:ext cx="9144000" cy="648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pic>
        <p:nvPicPr>
          <p:cNvPr id="13" name="Picture 12" descr="TCD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478" y="4613536"/>
            <a:ext cx="1585894" cy="427482"/>
          </a:xfrm>
          <a:prstGeom prst="rect">
            <a:avLst/>
          </a:prstGeom>
        </p:spPr>
      </p:pic>
      <p:sp>
        <p:nvSpPr>
          <p:cNvPr id="14" name="TextBox 13"/>
          <p:cNvSpPr txBox="1"/>
          <p:nvPr userDrawn="1"/>
        </p:nvSpPr>
        <p:spPr>
          <a:xfrm>
            <a:off x="7954041" y="4903833"/>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a:solidFill>
                <a:schemeClr val="bg1"/>
              </a:solidFill>
            </a:endParaRPr>
          </a:p>
        </p:txBody>
      </p:sp>
    </p:spTree>
    <p:extLst>
      <p:ext uri="{BB962C8B-B14F-4D97-AF65-F5344CB8AC3E}">
        <p14:creationId xmlns:p14="http://schemas.microsoft.com/office/powerpoint/2010/main" val="2786768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E4779128-4337-48DB-8A4F-46A9A07E1C72}" type="datetimeFigureOut">
              <a:rPr lang="en-IE" smtClean="0">
                <a:solidFill>
                  <a:prstClr val="black">
                    <a:tint val="75000"/>
                  </a:prstClr>
                </a:solidFill>
                <a:latin typeface="Calibri"/>
              </a:rPr>
              <a:pPr/>
              <a:t>05/09/2024</a:t>
            </a:fld>
            <a:endParaRPr lang="en-IE">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IE">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B57A390-F74C-419D-ABFB-5735B1B48667}" type="slidenum">
              <a:rPr lang="en-IE" smtClean="0">
                <a:solidFill>
                  <a:prstClr val="black">
                    <a:tint val="75000"/>
                  </a:prstClr>
                </a:solidFill>
                <a:latin typeface="Calibri"/>
              </a:rPr>
              <a:pPr/>
              <a:t>‹#›</a:t>
            </a:fld>
            <a:endParaRPr lang="en-IE">
              <a:solidFill>
                <a:prstClr val="black">
                  <a:tint val="75000"/>
                </a:prstClr>
              </a:solidFill>
              <a:latin typeface="Calibri"/>
            </a:endParaRPr>
          </a:p>
        </p:txBody>
      </p:sp>
    </p:spTree>
    <p:extLst>
      <p:ext uri="{BB962C8B-B14F-4D97-AF65-F5344CB8AC3E}">
        <p14:creationId xmlns:p14="http://schemas.microsoft.com/office/powerpoint/2010/main" val="394873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le &amp; 2 Column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1BC"/>
                </a:solidFill>
              </a:defRPr>
            </a:lvl1pPr>
          </a:lstStyle>
          <a:p>
            <a:r>
              <a:rPr lang="ga-IE"/>
              <a:t>Click to edit Master title style</a:t>
            </a:r>
            <a:endParaRPr lang="en-GB"/>
          </a:p>
        </p:txBody>
      </p:sp>
      <p:sp>
        <p:nvSpPr>
          <p:cNvPr id="4" name="Text Placeholder 3"/>
          <p:cNvSpPr>
            <a:spLocks noGrp="1"/>
          </p:cNvSpPr>
          <p:nvPr>
            <p:ph type="body" sz="quarter" idx="10"/>
          </p:nvPr>
        </p:nvSpPr>
        <p:spPr>
          <a:xfrm>
            <a:off x="828676" y="1410807"/>
            <a:ext cx="3933824" cy="2372524"/>
          </a:xfrm>
        </p:spPr>
        <p:txBody>
          <a:bodyPr/>
          <a:lstStyle>
            <a:lvl1pPr marL="276225" indent="-276225">
              <a:spcBef>
                <a:spcPts val="900"/>
              </a:spcBef>
              <a:buClr>
                <a:schemeClr val="tx2"/>
              </a:buClr>
              <a:buFont typeface="Arial" panose="020B0604020202020204" pitchFamily="34" charset="0"/>
              <a:buChar char="‒"/>
              <a:defRPr sz="1400" b="0"/>
            </a:lvl1pPr>
            <a:lvl2pPr marL="625475" indent="-233363">
              <a:buFont typeface="Arial" panose="020B0604020202020204" pitchFamily="34" charset="0"/>
              <a:buChar char="•"/>
              <a:defRPr sz="1400"/>
            </a:lvl2pPr>
            <a:lvl3pPr marL="912813" indent="-222250">
              <a:defRPr sz="1400"/>
            </a:lvl3pPr>
            <a:lvl4pPr marL="1128713" indent="-190500">
              <a:defRPr sz="1400"/>
            </a:lvl4pPr>
            <a:lvl5pPr marL="1439863" indent="-185738">
              <a:defRPr sz="1400"/>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GB"/>
          </a:p>
        </p:txBody>
      </p:sp>
      <p:sp>
        <p:nvSpPr>
          <p:cNvPr id="11" name="Text Placeholder 3"/>
          <p:cNvSpPr>
            <a:spLocks noGrp="1"/>
          </p:cNvSpPr>
          <p:nvPr>
            <p:ph type="body" sz="quarter" idx="12"/>
          </p:nvPr>
        </p:nvSpPr>
        <p:spPr>
          <a:xfrm>
            <a:off x="4914901" y="1410807"/>
            <a:ext cx="3934800" cy="2372524"/>
          </a:xfrm>
        </p:spPr>
        <p:txBody>
          <a:bodyPr/>
          <a:lstStyle>
            <a:lvl1pPr marL="276225" indent="-276225">
              <a:spcBef>
                <a:spcPts val="900"/>
              </a:spcBef>
              <a:buClr>
                <a:schemeClr val="tx2"/>
              </a:buClr>
              <a:buFont typeface="Arial" panose="020B0604020202020204" pitchFamily="34" charset="0"/>
              <a:buChar char="‒"/>
              <a:defRPr sz="1400" b="0"/>
            </a:lvl1pPr>
            <a:lvl2pPr marL="625475" indent="-233363">
              <a:buFont typeface="Arial" panose="020B0604020202020204" pitchFamily="34" charset="0"/>
              <a:buChar char="•"/>
              <a:defRPr sz="1400"/>
            </a:lvl2pPr>
            <a:lvl3pPr marL="912813" indent="-222250">
              <a:defRPr sz="1400"/>
            </a:lvl3pPr>
            <a:lvl4pPr marL="1128713" indent="-190500">
              <a:defRPr sz="1400"/>
            </a:lvl4pPr>
            <a:lvl5pPr marL="1439863" indent="-185738">
              <a:defRPr sz="1400"/>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GB"/>
          </a:p>
        </p:txBody>
      </p:sp>
      <p:sp>
        <p:nvSpPr>
          <p:cNvPr id="9" name="Text Placeholder 5"/>
          <p:cNvSpPr>
            <a:spLocks noGrp="1"/>
          </p:cNvSpPr>
          <p:nvPr>
            <p:ph type="body" sz="quarter" idx="11"/>
          </p:nvPr>
        </p:nvSpPr>
        <p:spPr>
          <a:xfrm>
            <a:off x="828675" y="685802"/>
            <a:ext cx="7500938" cy="207169"/>
          </a:xfrm>
        </p:spPr>
        <p:txBody>
          <a:bodyPr/>
          <a:lstStyle>
            <a:lvl1pPr>
              <a:defRPr sz="1400" b="0">
                <a:solidFill>
                  <a:srgbClr val="0071BC"/>
                </a:solidFill>
              </a:defRPr>
            </a:lvl1pPr>
          </a:lstStyle>
          <a:p>
            <a:pPr lvl="0"/>
            <a:r>
              <a:rPr lang="ga-IE"/>
              <a:t>Click to edit Master text styles</a:t>
            </a:r>
          </a:p>
        </p:txBody>
      </p:sp>
      <p:sp>
        <p:nvSpPr>
          <p:cNvPr id="18" name="Rectangle 17"/>
          <p:cNvSpPr/>
          <p:nvPr userDrawn="1"/>
        </p:nvSpPr>
        <p:spPr>
          <a:xfrm>
            <a:off x="0" y="4495500"/>
            <a:ext cx="9144000" cy="648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pic>
        <p:nvPicPr>
          <p:cNvPr id="19" name="Picture 18" descr="TCD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478" y="4613536"/>
            <a:ext cx="1585894" cy="427482"/>
          </a:xfrm>
          <a:prstGeom prst="rect">
            <a:avLst/>
          </a:prstGeom>
        </p:spPr>
      </p:pic>
      <p:sp>
        <p:nvSpPr>
          <p:cNvPr id="20" name="TextBox 19"/>
          <p:cNvSpPr txBox="1"/>
          <p:nvPr userDrawn="1"/>
        </p:nvSpPr>
        <p:spPr>
          <a:xfrm>
            <a:off x="7954041" y="4903833"/>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a:solidFill>
                <a:schemeClr val="bg1"/>
              </a:solidFill>
            </a:endParaRPr>
          </a:p>
        </p:txBody>
      </p:sp>
    </p:spTree>
    <p:extLst>
      <p:ext uri="{BB962C8B-B14F-4D97-AF65-F5344CB8AC3E}">
        <p14:creationId xmlns:p14="http://schemas.microsoft.com/office/powerpoint/2010/main" val="2306430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679" y="270000"/>
            <a:ext cx="7500939" cy="421200"/>
          </a:xfrm>
          <a:prstGeom prst="rect">
            <a:avLst/>
          </a:prstGeom>
        </p:spPr>
        <p:txBody>
          <a:bodyPr vert="horz" lIns="0" tIns="0" rIns="0" bIns="0" rtlCol="0" anchor="b" anchorCtr="0">
            <a:noAutofit/>
          </a:bodyPr>
          <a:lstStyle/>
          <a:p>
            <a:r>
              <a:rPr lang="ga-IE"/>
              <a:t>Click to edit Master title style</a:t>
            </a:r>
            <a:endParaRPr lang="en-GB"/>
          </a:p>
        </p:txBody>
      </p:sp>
      <p:sp>
        <p:nvSpPr>
          <p:cNvPr id="3" name="Text Placeholder 2"/>
          <p:cNvSpPr>
            <a:spLocks noGrp="1"/>
          </p:cNvSpPr>
          <p:nvPr>
            <p:ph type="body" idx="1"/>
          </p:nvPr>
        </p:nvSpPr>
        <p:spPr>
          <a:xfrm>
            <a:off x="828675" y="1403663"/>
            <a:ext cx="7500938" cy="3072600"/>
          </a:xfrm>
          <a:prstGeom prst="rect">
            <a:avLst/>
          </a:prstGeom>
        </p:spPr>
        <p:txBody>
          <a:bodyPr vert="horz" lIns="0" tIns="0" rIns="0" bIns="0" rtlCol="0">
            <a:no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GB"/>
          </a:p>
        </p:txBody>
      </p:sp>
      <p:sp>
        <p:nvSpPr>
          <p:cNvPr id="7" name="Rectangle 6"/>
          <p:cNvSpPr/>
          <p:nvPr userDrawn="1"/>
        </p:nvSpPr>
        <p:spPr>
          <a:xfrm>
            <a:off x="0" y="48195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nchorCtr="0"/>
          <a:lstStyle/>
          <a:p>
            <a:pPr marL="727075" indent="0" algn="l"/>
            <a:r>
              <a:rPr lang="en-GB" sz="1000" b="1"/>
              <a:t>Trinity College Dublin, </a:t>
            </a:r>
            <a:r>
              <a:rPr lang="en-GB" sz="1000"/>
              <a:t>The University of Dublin</a:t>
            </a:r>
          </a:p>
        </p:txBody>
      </p:sp>
      <p:sp>
        <p:nvSpPr>
          <p:cNvPr id="8" name="TextBox 7"/>
          <p:cNvSpPr txBox="1"/>
          <p:nvPr userDrawn="1"/>
        </p:nvSpPr>
        <p:spPr>
          <a:xfrm>
            <a:off x="7954041" y="4903833"/>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a:solidFill>
                <a:schemeClr val="bg1"/>
              </a:solidFill>
            </a:endParaRPr>
          </a:p>
        </p:txBody>
      </p:sp>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54" r:id="rId6"/>
    <p:sldLayoutId id="2147483661" r:id="rId7"/>
    <p:sldLayoutId id="2147483662" r:id="rId8"/>
    <p:sldLayoutId id="2147483663" r:id="rId9"/>
  </p:sldLayoutIdLst>
  <p:hf sldNum="0" hdr="0" dt="0"/>
  <p:txStyles>
    <p:titleStyle>
      <a:lvl1pPr algn="l" defTabSz="914400" rtl="0" eaLnBrk="1" latinLnBrk="0" hangingPunct="1">
        <a:spcBef>
          <a:spcPct val="0"/>
        </a:spcBef>
        <a:buNone/>
        <a:defRPr sz="3600" b="0" kern="1200">
          <a:solidFill>
            <a:srgbClr val="0E73B9"/>
          </a:solidFill>
          <a:latin typeface="+mj-lt"/>
          <a:ea typeface="+mj-ea"/>
          <a:cs typeface="+mj-cs"/>
        </a:defRPr>
      </a:lvl1pPr>
    </p:titleStyle>
    <p:body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mailto:dainiso@tcd.ie"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mailto:enixon@tcd.ie"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erin.Paullin@tcd.i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cd.ie/sl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mpanile 2.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2526" y="-1"/>
            <a:ext cx="9144000" cy="5143501"/>
          </a:xfrm>
          <a:prstGeom prst="rect">
            <a:avLst/>
          </a:prstGeom>
        </p:spPr>
      </p:pic>
      <p:sp>
        <p:nvSpPr>
          <p:cNvPr id="8" name="Rectangle 3"/>
          <p:cNvSpPr>
            <a:spLocks/>
          </p:cNvSpPr>
          <p:nvPr/>
        </p:nvSpPr>
        <p:spPr bwMode="auto">
          <a:xfrm>
            <a:off x="455655" y="4822827"/>
            <a:ext cx="4217987" cy="1025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defTabSz="683998">
              <a:defRPr/>
            </a:pPr>
            <a:r>
              <a:rPr lang="en-US" sz="1000" b="1" baseline="30000">
                <a:solidFill>
                  <a:srgbClr val="FFFFFF"/>
                </a:solidFill>
                <a:latin typeface="Source Sans Pro" charset="0"/>
                <a:cs typeface="Source Sans Pro" charset="0"/>
                <a:sym typeface="Source Sans Pro" charset="0"/>
              </a:rPr>
              <a:t>Trinity College Dublin, </a:t>
            </a:r>
            <a:r>
              <a:rPr lang="en-US" sz="1000" baseline="30000">
                <a:solidFill>
                  <a:srgbClr val="FFFFFF"/>
                </a:solidFill>
                <a:latin typeface="Source Sans Pro" charset="0"/>
                <a:cs typeface="Source Sans Pro" charset="0"/>
                <a:sym typeface="Source Sans Pro" charset="0"/>
              </a:rPr>
              <a:t>The University of Dublin</a:t>
            </a:r>
            <a:endParaRPr lang="en-US" sz="1000" b="1" baseline="30000">
              <a:solidFill>
                <a:srgbClr val="FFFFFF"/>
              </a:solidFill>
              <a:latin typeface="Source Sans Pro" charset="0"/>
              <a:cs typeface="Source Sans Pro" charset="0"/>
              <a:sym typeface="Source Sans Pro" charset="0"/>
            </a:endParaRPr>
          </a:p>
        </p:txBody>
      </p:sp>
      <p:pic>
        <p:nvPicPr>
          <p:cNvPr id="9" name="Picture 4" descr="TCD_White.eps"/>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7229" y="382590"/>
            <a:ext cx="1573213" cy="4238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6" name="Rectangle 1"/>
          <p:cNvSpPr txBox="1">
            <a:spLocks noChangeArrowheads="1"/>
          </p:cNvSpPr>
          <p:nvPr/>
        </p:nvSpPr>
        <p:spPr>
          <a:xfrm>
            <a:off x="142606" y="1734403"/>
            <a:ext cx="8722053" cy="3409097"/>
          </a:xfrm>
          <a:prstGeom prst="rect">
            <a:avLst/>
          </a:prstGeom>
        </p:spPr>
        <p:txBody>
          <a:bodyPr vert="horz" lIns="91226" tIns="45613" rIns="91226" bIns="45613" rtlCol="0" anchor="t">
            <a:normAutofit/>
          </a:bodyPr>
          <a:lstStyle>
            <a:lvl1pPr marL="0" indent="0" algn="l" defTabSz="457200" rtl="0" eaLnBrk="1" latinLnBrk="0" hangingPunct="1">
              <a:spcBef>
                <a:spcPct val="20000"/>
              </a:spcBef>
              <a:buFont typeface="Arial"/>
              <a:buNone/>
              <a:defRPr sz="4500" b="1" kern="1200">
                <a:solidFill>
                  <a:schemeClr val="tx1"/>
                </a:solidFill>
                <a:latin typeface="Source Sans Pro"/>
                <a:ea typeface="+mn-ea"/>
                <a:cs typeface="Source Sans Pro"/>
              </a:defRPr>
            </a:lvl1pPr>
            <a:lvl2pPr marL="457200" indent="0" algn="l" defTabSz="457200" rtl="0" eaLnBrk="1" latinLnBrk="0" hangingPunct="1">
              <a:spcBef>
                <a:spcPct val="20000"/>
              </a:spcBef>
              <a:buFont typeface="Arial"/>
              <a:buNone/>
              <a:defRPr sz="3600" kern="1200">
                <a:solidFill>
                  <a:schemeClr val="tx1"/>
                </a:solidFill>
                <a:latin typeface="Source Sans Pro"/>
                <a:ea typeface="+mn-ea"/>
                <a:cs typeface="Source Sans Pro"/>
              </a:defRPr>
            </a:lvl2pPr>
            <a:lvl3pPr marL="1143000" indent="-228600" algn="l" defTabSz="457200" rtl="0" eaLnBrk="1" latinLnBrk="0" hangingPunct="1">
              <a:spcBef>
                <a:spcPct val="20000"/>
              </a:spcBef>
              <a:buFont typeface="Arial"/>
              <a:buChar char="•"/>
              <a:defRPr sz="2700" kern="1200">
                <a:solidFill>
                  <a:schemeClr val="tx1"/>
                </a:solidFill>
                <a:latin typeface="Source Sans Pro"/>
                <a:ea typeface="+mn-ea"/>
                <a:cs typeface="Source Sans Pro"/>
              </a:defRPr>
            </a:lvl3pPr>
            <a:lvl4pPr marL="1600200" indent="-228600" algn="l" defTabSz="457200" rtl="0" eaLnBrk="1" latinLnBrk="0" hangingPunct="1">
              <a:spcBef>
                <a:spcPct val="20000"/>
              </a:spcBef>
              <a:buFont typeface="Arial"/>
              <a:buChar char="–"/>
              <a:defRPr sz="2100" kern="1200">
                <a:solidFill>
                  <a:schemeClr val="tx1"/>
                </a:solidFill>
                <a:latin typeface="Source Sans Pro"/>
                <a:ea typeface="+mn-ea"/>
                <a:cs typeface="Source Sans Pro"/>
              </a:defRPr>
            </a:lvl4pPr>
            <a:lvl5pPr marL="2057400" indent="-228600" algn="l" defTabSz="457200" rtl="0" eaLnBrk="1" latinLnBrk="0" hangingPunct="1">
              <a:spcBef>
                <a:spcPct val="20000"/>
              </a:spcBef>
              <a:buFont typeface="Arial"/>
              <a:buChar char="»"/>
              <a:defRPr sz="15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4000" dirty="0">
                <a:solidFill>
                  <a:schemeClr val="bg1"/>
                </a:solidFill>
                <a:ea typeface="Source Sans Pro"/>
              </a:rPr>
              <a:t>School of Psychology Module Registration</a:t>
            </a:r>
          </a:p>
          <a:p>
            <a:pPr>
              <a:defRPr/>
            </a:pPr>
            <a:endParaRPr lang="en-US" sz="4800" b="0" dirty="0">
              <a:ea typeface="Source Sans Pro"/>
            </a:endParaRPr>
          </a:p>
          <a:p>
            <a:pPr>
              <a:lnSpc>
                <a:spcPct val="80000"/>
              </a:lnSpc>
              <a:spcBef>
                <a:spcPts val="300"/>
              </a:spcBef>
              <a:defRPr/>
            </a:pPr>
            <a:r>
              <a:rPr lang="en-GB" sz="2000" b="0" dirty="0">
                <a:solidFill>
                  <a:schemeClr val="bg1"/>
                </a:solidFill>
              </a:rPr>
              <a:t>Solange Daini, Dr. Liz Nixon</a:t>
            </a:r>
            <a:endParaRPr lang="en-GB" sz="2000" dirty="0">
              <a:solidFill>
                <a:schemeClr val="bg1"/>
              </a:solidFill>
            </a:endParaRPr>
          </a:p>
          <a:p>
            <a:pPr>
              <a:lnSpc>
                <a:spcPct val="80000"/>
              </a:lnSpc>
              <a:spcBef>
                <a:spcPts val="300"/>
              </a:spcBef>
              <a:defRPr/>
            </a:pPr>
            <a:r>
              <a:rPr lang="en-GB" sz="2000" b="0" dirty="0">
                <a:solidFill>
                  <a:schemeClr val="bg1"/>
                </a:solidFill>
              </a:rPr>
              <a:t> </a:t>
            </a:r>
            <a:r>
              <a:rPr lang="en-US" sz="2000" b="0" dirty="0">
                <a:solidFill>
                  <a:schemeClr val="bg1"/>
                </a:solidFill>
                <a:ea typeface="Source Sans Pro"/>
              </a:rPr>
              <a:t>Trinity College Dublin</a:t>
            </a:r>
            <a:endParaRPr lang="en-GB" sz="2000" dirty="0">
              <a:solidFill>
                <a:schemeClr val="bg1"/>
              </a:solidFill>
              <a:ea typeface="Source Sans Pro"/>
            </a:endParaRPr>
          </a:p>
        </p:txBody>
      </p:sp>
    </p:spTree>
    <p:extLst>
      <p:ext uri="{BB962C8B-B14F-4D97-AF65-F5344CB8AC3E}">
        <p14:creationId xmlns:p14="http://schemas.microsoft.com/office/powerpoint/2010/main" val="278936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GB"/>
              <a:t>Contact details</a:t>
            </a:r>
          </a:p>
        </p:txBody>
      </p:sp>
      <p:sp>
        <p:nvSpPr>
          <p:cNvPr id="9" name="TextBox 8">
            <a:extLst>
              <a:ext uri="{FF2B5EF4-FFF2-40B4-BE49-F238E27FC236}">
                <a16:creationId xmlns:a16="http://schemas.microsoft.com/office/drawing/2014/main" id="{B471E26B-5810-4D85-9053-588DF1D6EA7E}"/>
              </a:ext>
            </a:extLst>
          </p:cNvPr>
          <p:cNvSpPr txBox="1"/>
          <p:nvPr/>
        </p:nvSpPr>
        <p:spPr>
          <a:xfrm>
            <a:off x="828679" y="3184261"/>
            <a:ext cx="2721654" cy="1169551"/>
          </a:xfrm>
          <a:prstGeom prst="rect">
            <a:avLst/>
          </a:prstGeom>
          <a:noFill/>
        </p:spPr>
        <p:txBody>
          <a:bodyPr wrap="square" rtlCol="0">
            <a:spAutoFit/>
          </a:bodyPr>
          <a:lstStyle/>
          <a:p>
            <a:r>
              <a:rPr lang="en-GB" sz="1400" dirty="0"/>
              <a:t>Solange Daini</a:t>
            </a:r>
          </a:p>
          <a:p>
            <a:r>
              <a:rPr lang="en-GB" sz="1400" dirty="0"/>
              <a:t>Global Officer</a:t>
            </a:r>
          </a:p>
          <a:p>
            <a:r>
              <a:rPr lang="en-GB" sz="1400" dirty="0"/>
              <a:t>Psychology &amp; Social Work</a:t>
            </a:r>
          </a:p>
          <a:p>
            <a:r>
              <a:rPr lang="en-GB" sz="1400" dirty="0">
                <a:hlinkClick r:id="rId3"/>
              </a:rPr>
              <a:t>dainiso@tcd.ie</a:t>
            </a:r>
            <a:endParaRPr lang="en-GB" sz="1400" dirty="0"/>
          </a:p>
          <a:p>
            <a:r>
              <a:rPr lang="en-GB" sz="1400" dirty="0"/>
              <a:t>*Maternity Cover</a:t>
            </a:r>
            <a:endParaRPr lang="en-IE" sz="1400" dirty="0"/>
          </a:p>
        </p:txBody>
      </p:sp>
      <p:sp>
        <p:nvSpPr>
          <p:cNvPr id="6" name="TextBox 5">
            <a:extLst>
              <a:ext uri="{FF2B5EF4-FFF2-40B4-BE49-F238E27FC236}">
                <a16:creationId xmlns:a16="http://schemas.microsoft.com/office/drawing/2014/main" id="{E4850555-7E09-4C7B-A126-80A3D53C3DEE}"/>
              </a:ext>
            </a:extLst>
          </p:cNvPr>
          <p:cNvSpPr txBox="1"/>
          <p:nvPr/>
        </p:nvSpPr>
        <p:spPr>
          <a:xfrm>
            <a:off x="5291700" y="3291982"/>
            <a:ext cx="2721654" cy="1169551"/>
          </a:xfrm>
          <a:prstGeom prst="rect">
            <a:avLst/>
          </a:prstGeom>
          <a:noFill/>
        </p:spPr>
        <p:txBody>
          <a:bodyPr wrap="square" rtlCol="0">
            <a:spAutoFit/>
          </a:bodyPr>
          <a:lstStyle/>
          <a:p>
            <a:r>
              <a:rPr lang="en-GB" sz="1400" dirty="0" err="1"/>
              <a:t>Dr.</a:t>
            </a:r>
            <a:r>
              <a:rPr lang="en-GB" sz="1400" dirty="0"/>
              <a:t> Liz Nixon</a:t>
            </a:r>
          </a:p>
          <a:p>
            <a:r>
              <a:rPr lang="en-GB" sz="1400" dirty="0"/>
              <a:t>Associate Professor</a:t>
            </a:r>
          </a:p>
          <a:p>
            <a:r>
              <a:rPr lang="en-GB" sz="1400" dirty="0"/>
              <a:t>School of Psychology </a:t>
            </a:r>
          </a:p>
          <a:p>
            <a:r>
              <a:rPr lang="en-GB" sz="1400" dirty="0">
                <a:hlinkClick r:id="rId4"/>
              </a:rPr>
              <a:t>enixon@tcd.ie</a:t>
            </a:r>
            <a:endParaRPr lang="en-GB" sz="1400" dirty="0"/>
          </a:p>
          <a:p>
            <a:r>
              <a:rPr lang="en-GB" sz="1400" dirty="0"/>
              <a:t>Room 1.22, Aras an Phiarsaigh</a:t>
            </a:r>
            <a:endParaRPr lang="en-IE" sz="1400" dirty="0"/>
          </a:p>
        </p:txBody>
      </p:sp>
      <p:pic>
        <p:nvPicPr>
          <p:cNvPr id="3" name="Picture 2" descr="A person in a black dress&#10;&#10;Description automatically generated">
            <a:extLst>
              <a:ext uri="{FF2B5EF4-FFF2-40B4-BE49-F238E27FC236}">
                <a16:creationId xmlns:a16="http://schemas.microsoft.com/office/drawing/2014/main" id="{6D04DBBF-D25C-EBA5-239D-96CA5A0EF5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0142"/>
          <a:stretch/>
        </p:blipFill>
        <p:spPr>
          <a:xfrm>
            <a:off x="5349756" y="1179156"/>
            <a:ext cx="2233184" cy="2005104"/>
          </a:xfrm>
          <a:prstGeom prst="rect">
            <a:avLst/>
          </a:prstGeom>
        </p:spPr>
      </p:pic>
      <p:pic>
        <p:nvPicPr>
          <p:cNvPr id="7" name="Picture 6" descr="A person with long hair&#10;&#10;Description automatically generated">
            <a:extLst>
              <a:ext uri="{FF2B5EF4-FFF2-40B4-BE49-F238E27FC236}">
                <a16:creationId xmlns:a16="http://schemas.microsoft.com/office/drawing/2014/main" id="{48F3FAFC-ACA1-4C48-90CA-22A34AEE44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1541" y="1182138"/>
            <a:ext cx="1585909" cy="2002121"/>
          </a:xfrm>
          <a:prstGeom prst="rect">
            <a:avLst/>
          </a:prstGeom>
        </p:spPr>
      </p:pic>
    </p:spTree>
    <p:extLst>
      <p:ext uri="{BB962C8B-B14F-4D97-AF65-F5344CB8AC3E}">
        <p14:creationId xmlns:p14="http://schemas.microsoft.com/office/powerpoint/2010/main" val="3697987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mpanile 2.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1"/>
          </a:xfrm>
          <a:prstGeom prst="rect">
            <a:avLst/>
          </a:prstGeom>
        </p:spPr>
      </p:pic>
      <p:sp>
        <p:nvSpPr>
          <p:cNvPr id="8" name="Rectangle 3"/>
          <p:cNvSpPr>
            <a:spLocks/>
          </p:cNvSpPr>
          <p:nvPr/>
        </p:nvSpPr>
        <p:spPr bwMode="auto">
          <a:xfrm>
            <a:off x="455655" y="4822827"/>
            <a:ext cx="4217987" cy="1025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defTabSz="683998">
              <a:defRPr/>
            </a:pPr>
            <a:r>
              <a:rPr lang="en-US" sz="1000" b="1" baseline="30000">
                <a:solidFill>
                  <a:srgbClr val="FFFFFF"/>
                </a:solidFill>
                <a:latin typeface="Source Sans Pro" charset="0"/>
                <a:cs typeface="Source Sans Pro" charset="0"/>
                <a:sym typeface="Source Sans Pro" charset="0"/>
              </a:rPr>
              <a:t>Trinity College Dublin, </a:t>
            </a:r>
            <a:r>
              <a:rPr lang="en-US" sz="1000" baseline="30000">
                <a:solidFill>
                  <a:srgbClr val="FFFFFF"/>
                </a:solidFill>
                <a:latin typeface="Source Sans Pro" charset="0"/>
                <a:cs typeface="Source Sans Pro" charset="0"/>
                <a:sym typeface="Source Sans Pro" charset="0"/>
              </a:rPr>
              <a:t>The University of Dublin</a:t>
            </a:r>
            <a:endParaRPr lang="en-US" sz="1000" b="1" baseline="30000">
              <a:solidFill>
                <a:srgbClr val="FFFFFF"/>
              </a:solidFill>
              <a:latin typeface="Source Sans Pro" charset="0"/>
              <a:cs typeface="Source Sans Pro" charset="0"/>
              <a:sym typeface="Source Sans Pro" charset="0"/>
            </a:endParaRPr>
          </a:p>
        </p:txBody>
      </p:sp>
      <p:pic>
        <p:nvPicPr>
          <p:cNvPr id="9" name="Picture 4" descr="TCD_White.eps"/>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7229" y="382590"/>
            <a:ext cx="1573213" cy="4238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9" name="Rectangle 1">
            <a:extLst>
              <a:ext uri="{FF2B5EF4-FFF2-40B4-BE49-F238E27FC236}">
                <a16:creationId xmlns:a16="http://schemas.microsoft.com/office/drawing/2014/main" id="{F7F140A8-353B-4EB8-A407-CC3527C28B06}"/>
              </a:ext>
            </a:extLst>
          </p:cNvPr>
          <p:cNvSpPr txBox="1">
            <a:spLocks noChangeArrowheads="1"/>
          </p:cNvSpPr>
          <p:nvPr/>
        </p:nvSpPr>
        <p:spPr>
          <a:xfrm>
            <a:off x="207376" y="3219099"/>
            <a:ext cx="8722053" cy="3637262"/>
          </a:xfrm>
          <a:prstGeom prst="rect">
            <a:avLst/>
          </a:prstGeom>
        </p:spPr>
        <p:txBody>
          <a:bodyPr vert="horz" lIns="91226" tIns="45613" rIns="91226" bIns="45613" rtlCol="0" anchor="t">
            <a:normAutofit/>
          </a:bodyPr>
          <a:lstStyle>
            <a:lvl1pPr marL="0" indent="0" algn="l" defTabSz="457200" rtl="0" eaLnBrk="1" latinLnBrk="0" hangingPunct="1">
              <a:spcBef>
                <a:spcPct val="20000"/>
              </a:spcBef>
              <a:buFont typeface="Arial"/>
              <a:buNone/>
              <a:defRPr sz="4500" b="1" kern="1200">
                <a:solidFill>
                  <a:schemeClr val="tx1"/>
                </a:solidFill>
                <a:latin typeface="Source Sans Pro"/>
                <a:ea typeface="+mn-ea"/>
                <a:cs typeface="Source Sans Pro"/>
              </a:defRPr>
            </a:lvl1pPr>
            <a:lvl2pPr marL="457200" indent="0" algn="l" defTabSz="457200" rtl="0" eaLnBrk="1" latinLnBrk="0" hangingPunct="1">
              <a:spcBef>
                <a:spcPct val="20000"/>
              </a:spcBef>
              <a:buFont typeface="Arial"/>
              <a:buNone/>
              <a:defRPr sz="3600" kern="1200">
                <a:solidFill>
                  <a:schemeClr val="tx1"/>
                </a:solidFill>
                <a:latin typeface="Source Sans Pro"/>
                <a:ea typeface="+mn-ea"/>
                <a:cs typeface="Source Sans Pro"/>
              </a:defRPr>
            </a:lvl2pPr>
            <a:lvl3pPr marL="1143000" indent="-228600" algn="l" defTabSz="457200" rtl="0" eaLnBrk="1" latinLnBrk="0" hangingPunct="1">
              <a:spcBef>
                <a:spcPct val="20000"/>
              </a:spcBef>
              <a:buFont typeface="Arial"/>
              <a:buChar char="•"/>
              <a:defRPr sz="2700" kern="1200">
                <a:solidFill>
                  <a:schemeClr val="tx1"/>
                </a:solidFill>
                <a:latin typeface="Source Sans Pro"/>
                <a:ea typeface="+mn-ea"/>
                <a:cs typeface="Source Sans Pro"/>
              </a:defRPr>
            </a:lvl3pPr>
            <a:lvl4pPr marL="1600200" indent="-228600" algn="l" defTabSz="457200" rtl="0" eaLnBrk="1" latinLnBrk="0" hangingPunct="1">
              <a:spcBef>
                <a:spcPct val="20000"/>
              </a:spcBef>
              <a:buFont typeface="Arial"/>
              <a:buChar char="–"/>
              <a:defRPr sz="2100" kern="1200">
                <a:solidFill>
                  <a:schemeClr val="tx1"/>
                </a:solidFill>
                <a:latin typeface="Source Sans Pro"/>
                <a:ea typeface="+mn-ea"/>
                <a:cs typeface="Source Sans Pro"/>
              </a:defRPr>
            </a:lvl4pPr>
            <a:lvl5pPr marL="2057400" indent="-228600" algn="l" defTabSz="457200" rtl="0" eaLnBrk="1" latinLnBrk="0" hangingPunct="1">
              <a:spcBef>
                <a:spcPct val="20000"/>
              </a:spcBef>
              <a:buFont typeface="Arial"/>
              <a:buChar char="»"/>
              <a:defRPr sz="15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4000">
                <a:solidFill>
                  <a:schemeClr val="bg1"/>
                </a:solidFill>
                <a:ea typeface="Source Sans Pro"/>
              </a:rPr>
              <a:t>Thank you!</a:t>
            </a:r>
            <a:endParaRPr lang="en-US"/>
          </a:p>
          <a:p>
            <a:pPr>
              <a:lnSpc>
                <a:spcPct val="60000"/>
              </a:lnSpc>
              <a:spcBef>
                <a:spcPts val="300"/>
              </a:spcBef>
              <a:defRPr/>
            </a:pPr>
            <a:endParaRPr lang="en-US" sz="4800" b="0">
              <a:ea typeface="Source Sans Pro"/>
            </a:endParaRPr>
          </a:p>
        </p:txBody>
      </p:sp>
    </p:spTree>
    <p:extLst>
      <p:ext uri="{BB962C8B-B14F-4D97-AF65-F5344CB8AC3E}">
        <p14:creationId xmlns:p14="http://schemas.microsoft.com/office/powerpoint/2010/main" val="325991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6C49-E3A6-4B88-82C9-6E14B178B4D8}"/>
              </a:ext>
            </a:extLst>
          </p:cNvPr>
          <p:cNvSpPr>
            <a:spLocks noGrp="1"/>
          </p:cNvSpPr>
          <p:nvPr>
            <p:ph type="title"/>
          </p:nvPr>
        </p:nvSpPr>
        <p:spPr/>
        <p:txBody>
          <a:bodyPr/>
          <a:lstStyle/>
          <a:p>
            <a:r>
              <a:rPr lang="en-US" dirty="0">
                <a:cs typeface="Calibri"/>
              </a:rPr>
              <a:t>Module Options </a:t>
            </a:r>
            <a:endParaRPr lang="en-US" dirty="0"/>
          </a:p>
        </p:txBody>
      </p:sp>
      <p:sp>
        <p:nvSpPr>
          <p:cNvPr id="6" name="Text Placeholder 2">
            <a:extLst>
              <a:ext uri="{FF2B5EF4-FFF2-40B4-BE49-F238E27FC236}">
                <a16:creationId xmlns:a16="http://schemas.microsoft.com/office/drawing/2014/main" id="{7E92D319-4ECD-449B-AE34-589F0D8F208B}"/>
              </a:ext>
            </a:extLst>
          </p:cNvPr>
          <p:cNvSpPr txBox="1">
            <a:spLocks/>
          </p:cNvSpPr>
          <p:nvPr/>
        </p:nvSpPr>
        <p:spPr>
          <a:xfrm>
            <a:off x="625040" y="691200"/>
            <a:ext cx="7500938" cy="3720422"/>
          </a:xfrm>
          <a:prstGeom prst="rect">
            <a:avLst/>
          </a:prstGeom>
        </p:spPr>
        <p:txBody>
          <a:bodyPr vert="horz" lIns="0" tIns="0" rIns="0" bIns="0" rtlCol="0" anchor="t">
            <a:noAutofit/>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har char="•"/>
            </a:pPr>
            <a:r>
              <a:rPr lang="en-US" b="0" dirty="0">
                <a:cs typeface="Calibri"/>
              </a:rPr>
              <a:t>A complete list of module options is available on the visiting student module directory: </a:t>
            </a:r>
            <a:r>
              <a:rPr lang="en-US" b="0" dirty="0">
                <a:solidFill>
                  <a:srgbClr val="00B0F0"/>
                </a:solidFill>
                <a:cs typeface="Calibri"/>
              </a:rPr>
              <a:t>https://www.tcd.ie/students/orientation/visiting-exchange/module-enrolment/full-year-and-semester-1/assets/pdf/full-year-semester-1/school-of-psychology.pdf </a:t>
            </a:r>
          </a:p>
          <a:p>
            <a:pPr marL="342900" indent="-342900">
              <a:buChar char="•"/>
            </a:pPr>
            <a:r>
              <a:rPr lang="en-US" b="0" dirty="0">
                <a:cs typeface="Calibri"/>
              </a:rPr>
              <a:t>Pre-requisite of Language module</a:t>
            </a:r>
            <a:r>
              <a:rPr lang="en-IE" b="0" dirty="0">
                <a:cs typeface="Calibri"/>
              </a:rPr>
              <a:t> and most Sophister modules</a:t>
            </a:r>
            <a:endParaRPr lang="en-US" b="0" dirty="0">
              <a:cs typeface="Calibri"/>
            </a:endParaRPr>
          </a:p>
          <a:p>
            <a:pPr marL="342900" indent="-342900">
              <a:buFont typeface="Arial" pitchFamily="34" charset="0"/>
              <a:buChar char="•"/>
            </a:pPr>
            <a:r>
              <a:rPr lang="en-US" b="0" dirty="0">
                <a:cs typeface="Calibri"/>
              </a:rPr>
              <a:t>If you have not previously studied psychology, we only offer Fresher Modules, to a maximum of 10 ECTS,</a:t>
            </a:r>
            <a:r>
              <a:rPr lang="en-IE" sz="1800" b="0" i="0" dirty="0">
                <a:solidFill>
                  <a:srgbClr val="006699"/>
                </a:solidFill>
                <a:effectLst/>
                <a:latin typeface="Calibri" panose="020F0502020204030204" pitchFamily="34" charset="0"/>
              </a:rPr>
              <a:t> </a:t>
            </a:r>
            <a:r>
              <a:rPr lang="en-US" b="0" dirty="0">
                <a:cs typeface="Calibri"/>
              </a:rPr>
              <a:t>for Michaelmas term 2024</a:t>
            </a:r>
          </a:p>
          <a:p>
            <a:pPr marL="342900" indent="-342900">
              <a:buChar char="•"/>
            </a:pPr>
            <a:r>
              <a:rPr lang="en-US" b="0" dirty="0">
                <a:cs typeface="Calibri"/>
              </a:rPr>
              <a:t>Visiting Students must take a minimum of 20 ECTS per term and a maximum of 30 ECTS. Students can enrol in 30+ ECTS by special permission</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816756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6C49-E3A6-4B88-82C9-6E14B178B4D8}"/>
              </a:ext>
            </a:extLst>
          </p:cNvPr>
          <p:cNvSpPr>
            <a:spLocks noGrp="1"/>
          </p:cNvSpPr>
          <p:nvPr>
            <p:ph type="title"/>
          </p:nvPr>
        </p:nvSpPr>
        <p:spPr/>
        <p:txBody>
          <a:bodyPr/>
          <a:lstStyle/>
          <a:p>
            <a:r>
              <a:rPr lang="en-US" dirty="0">
                <a:cs typeface="Calibri"/>
              </a:rPr>
              <a:t>Timetable </a:t>
            </a:r>
            <a:endParaRPr lang="en-US" dirty="0"/>
          </a:p>
        </p:txBody>
      </p:sp>
      <p:sp>
        <p:nvSpPr>
          <p:cNvPr id="6" name="Text Placeholder 2">
            <a:extLst>
              <a:ext uri="{FF2B5EF4-FFF2-40B4-BE49-F238E27FC236}">
                <a16:creationId xmlns:a16="http://schemas.microsoft.com/office/drawing/2014/main" id="{7E92D319-4ECD-449B-AE34-589F0D8F208B}"/>
              </a:ext>
            </a:extLst>
          </p:cNvPr>
          <p:cNvSpPr txBox="1">
            <a:spLocks/>
          </p:cNvSpPr>
          <p:nvPr/>
        </p:nvSpPr>
        <p:spPr>
          <a:xfrm>
            <a:off x="460928" y="820396"/>
            <a:ext cx="8222143" cy="3720422"/>
          </a:xfrm>
          <a:prstGeom prst="rect">
            <a:avLst/>
          </a:prstGeom>
        </p:spPr>
        <p:txBody>
          <a:bodyPr vert="horz" lIns="0" tIns="0" rIns="0" bIns="0" rtlCol="0" anchor="t">
            <a:noAutofit/>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har char="•"/>
            </a:pPr>
            <a:r>
              <a:rPr lang="en-US" b="0" dirty="0">
                <a:cs typeface="Calibri"/>
              </a:rPr>
              <a:t>Module timetables are now live and can be found in your my.tcd.ie student portal</a:t>
            </a:r>
          </a:p>
          <a:p>
            <a:pPr marL="342900" indent="-342900">
              <a:buChar char="•"/>
            </a:pPr>
            <a:r>
              <a:rPr lang="en-US" b="0" dirty="0">
                <a:cs typeface="Calibri"/>
              </a:rPr>
              <a:t>Timetables are always subject to change </a:t>
            </a:r>
          </a:p>
          <a:p>
            <a:pPr marL="342900" indent="-342900">
              <a:buChar char="•"/>
            </a:pPr>
            <a:r>
              <a:rPr lang="en-US" b="0" dirty="0">
                <a:cs typeface="Calibri"/>
              </a:rPr>
              <a:t>All lectures will be taught on-campus</a:t>
            </a:r>
          </a:p>
          <a:p>
            <a:pPr marL="342900" indent="-342900">
              <a:buChar char="•"/>
            </a:pPr>
            <a:r>
              <a:rPr lang="en-US" b="0" dirty="0">
                <a:cs typeface="Calibri"/>
              </a:rPr>
              <a:t>Lectures begin week 3 (9</a:t>
            </a:r>
            <a:r>
              <a:rPr lang="en-US" b="0" baseline="30000" dirty="0">
                <a:cs typeface="Calibri"/>
              </a:rPr>
              <a:t>th</a:t>
            </a:r>
            <a:r>
              <a:rPr lang="en-US" b="0" dirty="0">
                <a:cs typeface="Calibri"/>
              </a:rPr>
              <a:t> September) </a:t>
            </a:r>
          </a:p>
          <a:p>
            <a:pPr marL="342900" indent="-342900">
              <a:buChar char="•"/>
            </a:pPr>
            <a:r>
              <a:rPr lang="en-US" b="0" dirty="0">
                <a:cs typeface="Calibri"/>
              </a:rPr>
              <a:t>Please inform us if you have a clash with a module taught in another school</a:t>
            </a:r>
          </a:p>
          <a:p>
            <a:pPr marL="342900" indent="-342900">
              <a:buChar char="•"/>
            </a:pPr>
            <a:r>
              <a:rPr lang="en-US" b="0" dirty="0">
                <a:solidFill>
                  <a:srgbClr val="00B0F0"/>
                </a:solidFill>
                <a:cs typeface="Calibri"/>
              </a:rPr>
              <a:t>https://www.tcd.ie/calendar/academic-year-structure/academic-year-structure.pdf</a:t>
            </a: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06833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8E1389-8323-7415-08B0-40DD6206E6A6}"/>
              </a:ext>
            </a:extLst>
          </p:cNvPr>
          <p:cNvPicPr>
            <a:picLocks noChangeAspect="1"/>
          </p:cNvPicPr>
          <p:nvPr/>
        </p:nvPicPr>
        <p:blipFill>
          <a:blip r:embed="rId3"/>
          <a:stretch>
            <a:fillRect/>
          </a:stretch>
        </p:blipFill>
        <p:spPr>
          <a:xfrm>
            <a:off x="178752" y="603250"/>
            <a:ext cx="8786495" cy="3937000"/>
          </a:xfrm>
          <a:prstGeom prst="rect">
            <a:avLst/>
          </a:prstGeom>
        </p:spPr>
      </p:pic>
    </p:spTree>
    <p:extLst>
      <p:ext uri="{BB962C8B-B14F-4D97-AF65-F5344CB8AC3E}">
        <p14:creationId xmlns:p14="http://schemas.microsoft.com/office/powerpoint/2010/main" val="2092114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6C49-E3A6-4B88-82C9-6E14B178B4D8}"/>
              </a:ext>
            </a:extLst>
          </p:cNvPr>
          <p:cNvSpPr>
            <a:spLocks noGrp="1"/>
          </p:cNvSpPr>
          <p:nvPr>
            <p:ph type="title"/>
          </p:nvPr>
        </p:nvSpPr>
        <p:spPr/>
        <p:txBody>
          <a:bodyPr/>
          <a:lstStyle/>
          <a:p>
            <a:r>
              <a:rPr lang="en-US" dirty="0">
                <a:cs typeface="Calibri"/>
              </a:rPr>
              <a:t>Waitlists</a:t>
            </a:r>
            <a:endParaRPr lang="en-US" dirty="0"/>
          </a:p>
        </p:txBody>
      </p:sp>
      <p:sp>
        <p:nvSpPr>
          <p:cNvPr id="6" name="Text Placeholder 2">
            <a:extLst>
              <a:ext uri="{FF2B5EF4-FFF2-40B4-BE49-F238E27FC236}">
                <a16:creationId xmlns:a16="http://schemas.microsoft.com/office/drawing/2014/main" id="{7E92D319-4ECD-449B-AE34-589F0D8F208B}"/>
              </a:ext>
            </a:extLst>
          </p:cNvPr>
          <p:cNvSpPr txBox="1">
            <a:spLocks/>
          </p:cNvSpPr>
          <p:nvPr/>
        </p:nvSpPr>
        <p:spPr>
          <a:xfrm>
            <a:off x="584400" y="886480"/>
            <a:ext cx="7500938" cy="3720422"/>
          </a:xfrm>
          <a:prstGeom prst="rect">
            <a:avLst/>
          </a:prstGeom>
        </p:spPr>
        <p:txBody>
          <a:bodyPr vert="horz" lIns="0" tIns="0" rIns="0" bIns="0" rtlCol="0" anchor="t">
            <a:noAutofit/>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IE" b="0" dirty="0">
                <a:cs typeface="Calibri"/>
              </a:rPr>
              <a:t>All of our modules have an initial set capacity to ensure there are no over-subscription problems (e.g.- lack of seats in lecture theatres) </a:t>
            </a:r>
          </a:p>
          <a:p>
            <a:pPr marL="342900" indent="-342900">
              <a:buFont typeface="Arial" panose="020B0604020202020204" pitchFamily="34" charset="0"/>
              <a:buChar char="•"/>
            </a:pPr>
            <a:r>
              <a:rPr lang="en-IE" b="0" dirty="0">
                <a:cs typeface="Calibri"/>
              </a:rPr>
              <a:t>We operate waitlists to ensure that popular modules have available seats and permission from lecturer before adding further students</a:t>
            </a:r>
          </a:p>
          <a:p>
            <a:pPr marL="342900" indent="-342900">
              <a:buFont typeface="Arial" panose="020B0604020202020204" pitchFamily="34" charset="0"/>
              <a:buChar char="•"/>
            </a:pPr>
            <a:r>
              <a:rPr lang="en-IE" b="0" dirty="0">
                <a:cs typeface="Calibri"/>
              </a:rPr>
              <a:t>If you have been added to a waitlist, </a:t>
            </a:r>
            <a:r>
              <a:rPr lang="en-IE" b="0" u="sng" dirty="0">
                <a:cs typeface="Calibri"/>
              </a:rPr>
              <a:t>please do not panic</a:t>
            </a:r>
            <a:r>
              <a:rPr lang="en-IE" b="0" dirty="0">
                <a:cs typeface="Calibri"/>
              </a:rPr>
              <a:t>. Often, we can add further students, especially those that need a module for home university approval </a:t>
            </a:r>
          </a:p>
          <a:p>
            <a:pPr marL="342900" indent="-342900">
              <a:buFont typeface="Arial" panose="020B0604020202020204" pitchFamily="34" charset="0"/>
              <a:buChar char="•"/>
            </a:pPr>
            <a:r>
              <a:rPr lang="en-IE" b="0" dirty="0">
                <a:cs typeface="Calibri"/>
              </a:rPr>
              <a:t>Please email me (</a:t>
            </a:r>
            <a:r>
              <a:rPr lang="en-IE" b="0" u="sng" dirty="0">
                <a:cs typeface="Calibri"/>
              </a:rPr>
              <a:t>dainiso</a:t>
            </a:r>
            <a:r>
              <a:rPr lang="en-IE" b="0" dirty="0">
                <a:cs typeface="Calibri"/>
                <a:hlinkClick r:id="rId3"/>
              </a:rPr>
              <a:t>@tcd.ie</a:t>
            </a:r>
            <a:r>
              <a:rPr lang="en-IE" b="0" dirty="0">
                <a:cs typeface="Calibri"/>
              </a:rPr>
              <a:t>) if you have been informed that a module is at capacity, and I will add you to the waitlist and confirm availability of additional seats </a:t>
            </a:r>
            <a:endParaRPr lang="en-US" b="0"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60555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6C49-E3A6-4B88-82C9-6E14B178B4D8}"/>
              </a:ext>
            </a:extLst>
          </p:cNvPr>
          <p:cNvSpPr>
            <a:spLocks noGrp="1"/>
          </p:cNvSpPr>
          <p:nvPr>
            <p:ph type="title"/>
          </p:nvPr>
        </p:nvSpPr>
        <p:spPr/>
        <p:txBody>
          <a:bodyPr/>
          <a:lstStyle/>
          <a:p>
            <a:r>
              <a:rPr lang="en-US" dirty="0">
                <a:cs typeface="Calibri"/>
              </a:rPr>
              <a:t>Important Dates</a:t>
            </a:r>
            <a:endParaRPr lang="en-US" dirty="0"/>
          </a:p>
        </p:txBody>
      </p:sp>
      <p:sp>
        <p:nvSpPr>
          <p:cNvPr id="6" name="Text Placeholder 2">
            <a:extLst>
              <a:ext uri="{FF2B5EF4-FFF2-40B4-BE49-F238E27FC236}">
                <a16:creationId xmlns:a16="http://schemas.microsoft.com/office/drawing/2014/main" id="{7E92D319-4ECD-449B-AE34-589F0D8F208B}"/>
              </a:ext>
            </a:extLst>
          </p:cNvPr>
          <p:cNvSpPr txBox="1">
            <a:spLocks/>
          </p:cNvSpPr>
          <p:nvPr/>
        </p:nvSpPr>
        <p:spPr>
          <a:xfrm>
            <a:off x="584400" y="886480"/>
            <a:ext cx="7500938" cy="3720422"/>
          </a:xfrm>
          <a:prstGeom prst="rect">
            <a:avLst/>
          </a:prstGeom>
        </p:spPr>
        <p:txBody>
          <a:bodyPr vert="horz" lIns="0" tIns="0" rIns="0" bIns="0" rtlCol="0" anchor="t">
            <a:noAutofit/>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1800" b="0" dirty="0">
                <a:cs typeface="Calibri"/>
              </a:rPr>
              <a:t>Lectures begin week 3 (9</a:t>
            </a:r>
            <a:r>
              <a:rPr lang="en-US" sz="1800" b="0" baseline="30000" dirty="0">
                <a:cs typeface="Calibri"/>
              </a:rPr>
              <a:t>th</a:t>
            </a:r>
            <a:r>
              <a:rPr lang="en-US" sz="1800" b="0" dirty="0">
                <a:cs typeface="Calibri"/>
              </a:rPr>
              <a:t> September)</a:t>
            </a:r>
          </a:p>
          <a:p>
            <a:pPr marL="342900" indent="-342900">
              <a:buFont typeface="Arial" panose="020B0604020202020204" pitchFamily="34" charset="0"/>
              <a:buChar char="•"/>
            </a:pPr>
            <a:r>
              <a:rPr lang="en-IE" sz="1800" b="0" dirty="0">
                <a:cs typeface="Calibri"/>
              </a:rPr>
              <a:t>Module Enrolment: </a:t>
            </a:r>
            <a:r>
              <a:rPr lang="en-IE" sz="1600" b="0" i="0" dirty="0">
                <a:effectLst/>
                <a:latin typeface="Open Sans" panose="020B0606030504020204" pitchFamily="34" charset="0"/>
              </a:rPr>
              <a:t>Monday 2 September at 12pm to 23 September at 5pm</a:t>
            </a:r>
            <a:endParaRPr lang="en-IE" sz="1800" b="0" dirty="0">
              <a:cs typeface="Calibri"/>
            </a:endParaRPr>
          </a:p>
          <a:p>
            <a:pPr marL="342900" indent="-342900">
              <a:buFont typeface="Arial" panose="020B0604020202020204" pitchFamily="34" charset="0"/>
              <a:buChar char="•"/>
            </a:pPr>
            <a:r>
              <a:rPr lang="en-IE" sz="1600" b="0" i="0" dirty="0">
                <a:effectLst/>
                <a:latin typeface="Open Sans" panose="020B0606030504020204" pitchFamily="34" charset="0"/>
              </a:rPr>
              <a:t>Trinity Elective for full year and semester 1 visiting students takes place from Monday 9 September to Friday 13 September</a:t>
            </a:r>
            <a:r>
              <a:rPr lang="en-IE" sz="1800" b="0" dirty="0">
                <a:cs typeface="Calibri"/>
              </a:rPr>
              <a:t>. </a:t>
            </a:r>
            <a:r>
              <a:rPr lang="en-IE" sz="1200" b="0" dirty="0">
                <a:cs typeface="Calibri"/>
              </a:rPr>
              <a:t>P</a:t>
            </a:r>
            <a:r>
              <a:rPr lang="en-IE" sz="1200" b="0" i="0" dirty="0">
                <a:effectLst/>
                <a:latin typeface="Open Sans" panose="020B0606030504020204" pitchFamily="34" charset="0"/>
              </a:rPr>
              <a:t>lease be advised that there is no change of mind period for your Trinity Elective modules so make sure to choose carefully!</a:t>
            </a:r>
            <a:endParaRPr lang="en-US" sz="1200" b="0" dirty="0">
              <a:cs typeface="Calibri"/>
            </a:endParaRPr>
          </a:p>
          <a:p>
            <a:pPr marL="342900" indent="-342900">
              <a:buChar char="•"/>
            </a:pPr>
            <a:r>
              <a:rPr lang="en-US" sz="1800" b="0" dirty="0">
                <a:cs typeface="Calibri"/>
              </a:rPr>
              <a:t>Reading Week 21</a:t>
            </a:r>
            <a:r>
              <a:rPr lang="en-US" sz="1800" b="0" baseline="30000" dirty="0">
                <a:cs typeface="Calibri"/>
              </a:rPr>
              <a:t>st</a:t>
            </a:r>
            <a:r>
              <a:rPr lang="en-US" sz="1800" b="0" dirty="0">
                <a:cs typeface="Calibri"/>
              </a:rPr>
              <a:t> October</a:t>
            </a:r>
          </a:p>
          <a:p>
            <a:pPr marL="342900" indent="-342900">
              <a:buChar char="•"/>
            </a:pPr>
            <a:r>
              <a:rPr lang="en-US" sz="1800" b="0" dirty="0">
                <a:cs typeface="Calibri"/>
              </a:rPr>
              <a:t>Last week of teaching 24</a:t>
            </a:r>
            <a:r>
              <a:rPr lang="en-US" sz="1800" b="0" baseline="30000" dirty="0">
                <a:cs typeface="Calibri"/>
              </a:rPr>
              <a:t>th</a:t>
            </a:r>
            <a:r>
              <a:rPr lang="en-US" sz="1800" b="0" dirty="0">
                <a:cs typeface="Calibri"/>
              </a:rPr>
              <a:t> November</a:t>
            </a:r>
          </a:p>
          <a:p>
            <a:pPr marL="342900" indent="-342900">
              <a:buChar char="•"/>
            </a:pPr>
            <a:r>
              <a:rPr lang="en-US" sz="1800" b="0" dirty="0">
                <a:cs typeface="Calibri"/>
              </a:rPr>
              <a:t>Assessment week 9</a:t>
            </a:r>
            <a:r>
              <a:rPr lang="en-US" sz="1800" b="0" baseline="30000" dirty="0">
                <a:cs typeface="Calibri"/>
              </a:rPr>
              <a:t>th</a:t>
            </a:r>
            <a:r>
              <a:rPr lang="en-US" sz="1800" b="0" dirty="0">
                <a:cs typeface="Calibri"/>
              </a:rPr>
              <a:t> December*</a:t>
            </a:r>
          </a:p>
          <a:p>
            <a:pPr marL="342900" indent="-342900">
              <a:buChar char="•"/>
            </a:pPr>
            <a:r>
              <a:rPr lang="en-IE" sz="1600" b="0" dirty="0">
                <a:cs typeface="Calibri"/>
              </a:rPr>
              <a:t>*Note: semester 1 Assessment session: 09-Dec-24 to 14-Dec-24 inclusive (contingency dates during week beginning 02-Dec-24 TBC)</a:t>
            </a:r>
            <a:endParaRPr lang="en-US" sz="1600" b="0"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513347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6C49-E3A6-4B88-82C9-6E14B178B4D8}"/>
              </a:ext>
            </a:extLst>
          </p:cNvPr>
          <p:cNvSpPr>
            <a:spLocks noGrp="1"/>
          </p:cNvSpPr>
          <p:nvPr>
            <p:ph type="title"/>
          </p:nvPr>
        </p:nvSpPr>
        <p:spPr/>
        <p:txBody>
          <a:bodyPr/>
          <a:lstStyle/>
          <a:p>
            <a:r>
              <a:rPr lang="en-US" dirty="0">
                <a:cs typeface="Calibri"/>
              </a:rPr>
              <a:t>Exam Accommodations </a:t>
            </a:r>
            <a:endParaRPr lang="en-US" dirty="0"/>
          </a:p>
        </p:txBody>
      </p:sp>
      <p:sp>
        <p:nvSpPr>
          <p:cNvPr id="6" name="Text Placeholder 2">
            <a:extLst>
              <a:ext uri="{FF2B5EF4-FFF2-40B4-BE49-F238E27FC236}">
                <a16:creationId xmlns:a16="http://schemas.microsoft.com/office/drawing/2014/main" id="{7E92D319-4ECD-449B-AE34-589F0D8F208B}"/>
              </a:ext>
            </a:extLst>
          </p:cNvPr>
          <p:cNvSpPr txBox="1">
            <a:spLocks/>
          </p:cNvSpPr>
          <p:nvPr/>
        </p:nvSpPr>
        <p:spPr>
          <a:xfrm>
            <a:off x="584400" y="886480"/>
            <a:ext cx="7500938" cy="3720422"/>
          </a:xfrm>
          <a:prstGeom prst="rect">
            <a:avLst/>
          </a:prstGeom>
        </p:spPr>
        <p:txBody>
          <a:bodyPr vert="horz" lIns="0" tIns="0" rIns="0" bIns="0" rtlCol="0" anchor="t">
            <a:noAutofit/>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itchFamily="34" charset="0"/>
              <a:buChar char="•"/>
            </a:pPr>
            <a:r>
              <a:rPr lang="en-US" b="0" dirty="0">
                <a:cs typeface="Calibri"/>
              </a:rPr>
              <a:t>Exam Accommodations are managed by Trinity Disability Service</a:t>
            </a:r>
          </a:p>
          <a:p>
            <a:pPr marL="342900" indent="-342900">
              <a:buChar char="•"/>
            </a:pPr>
            <a:r>
              <a:rPr lang="en-IE" b="0" dirty="0">
                <a:cs typeface="Calibri"/>
              </a:rPr>
              <a:t>Students should make requests as early as possible in the academic year. New requests </a:t>
            </a:r>
            <a:r>
              <a:rPr lang="en-IE" b="0" u="sng" dirty="0">
                <a:cs typeface="Calibri"/>
              </a:rPr>
              <a:t>cannot</a:t>
            </a:r>
            <a:r>
              <a:rPr lang="en-IE" b="0" dirty="0">
                <a:cs typeface="Calibri"/>
              </a:rPr>
              <a:t> be made the week of exams. Any requests made after October may not be accommodated. </a:t>
            </a:r>
          </a:p>
          <a:p>
            <a:pPr marL="342900" indent="-342900">
              <a:buChar char="•"/>
            </a:pPr>
            <a:r>
              <a:rPr lang="en-IE" b="0" dirty="0">
                <a:cs typeface="Calibri"/>
              </a:rPr>
              <a:t>Students must first complete an </a:t>
            </a:r>
            <a:r>
              <a:rPr lang="en-IE" b="0" i="1" dirty="0">
                <a:cs typeface="Calibri"/>
              </a:rPr>
              <a:t>Application for Reasonable Accommodations </a:t>
            </a:r>
            <a:r>
              <a:rPr lang="en-IE" b="0" dirty="0">
                <a:cs typeface="Calibri"/>
              </a:rPr>
              <a:t>with the Disability Service. </a:t>
            </a:r>
          </a:p>
          <a:p>
            <a:pPr marL="342900" indent="-342900">
              <a:buChar char="•"/>
            </a:pPr>
            <a:r>
              <a:rPr lang="en-IE" b="0" dirty="0">
                <a:cs typeface="Calibri"/>
              </a:rPr>
              <a:t>Exam accommodations are then agreed upon during the </a:t>
            </a:r>
            <a:r>
              <a:rPr lang="en-IE" b="0" i="1" dirty="0">
                <a:cs typeface="Calibri"/>
              </a:rPr>
              <a:t>Needs Assessment</a:t>
            </a:r>
            <a:r>
              <a:rPr lang="en-IE" b="0" dirty="0">
                <a:cs typeface="Calibri"/>
              </a:rPr>
              <a:t> process.</a:t>
            </a:r>
          </a:p>
          <a:p>
            <a:pPr marL="342900" indent="-342900">
              <a:buChar char="•"/>
            </a:pPr>
            <a:r>
              <a:rPr lang="en-US" b="0" dirty="0">
                <a:cs typeface="Calibri"/>
              </a:rPr>
              <a:t>https://www.tcd.ie/disability/support-and-resources/exams/exam-accommodations/</a:t>
            </a:r>
            <a:endParaRPr lang="en-US" dirty="0">
              <a:cs typeface="Calibri"/>
            </a:endParaRPr>
          </a:p>
          <a:p>
            <a:pPr marL="342900" indent="-342900">
              <a:buChar char="•"/>
            </a:pPr>
            <a:endParaRPr lang="en-US" b="0"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727602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6E8C68-4ABC-4592-82F2-B425C8EA4B2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1829" y="87207"/>
            <a:ext cx="6928455" cy="4345555"/>
          </a:xfrm>
          <a:prstGeom prst="rect">
            <a:avLst/>
          </a:prstGeom>
        </p:spPr>
      </p:pic>
      <p:sp>
        <p:nvSpPr>
          <p:cNvPr id="8" name="TextBox 7">
            <a:extLst>
              <a:ext uri="{FF2B5EF4-FFF2-40B4-BE49-F238E27FC236}">
                <a16:creationId xmlns:a16="http://schemas.microsoft.com/office/drawing/2014/main" id="{11D092F1-C387-4A9B-8211-C14287048796}"/>
              </a:ext>
            </a:extLst>
          </p:cNvPr>
          <p:cNvSpPr txBox="1"/>
          <p:nvPr/>
        </p:nvSpPr>
        <p:spPr>
          <a:xfrm>
            <a:off x="791936" y="4351564"/>
            <a:ext cx="7168243" cy="369332"/>
          </a:xfrm>
          <a:prstGeom prst="rect">
            <a:avLst/>
          </a:prstGeom>
          <a:noFill/>
        </p:spPr>
        <p:txBody>
          <a:bodyPr wrap="square" rtlCol="0">
            <a:spAutoFit/>
          </a:bodyPr>
          <a:lstStyle/>
          <a:p>
            <a:pPr algn="ctr"/>
            <a:r>
              <a:rPr lang="en-IE" dirty="0">
                <a:solidFill>
                  <a:srgbClr val="00B0F0"/>
                </a:solidFill>
              </a:rPr>
              <a:t>https://student-learning.tcd.ie/</a:t>
            </a:r>
          </a:p>
        </p:txBody>
      </p:sp>
    </p:spTree>
    <p:extLst>
      <p:ext uri="{BB962C8B-B14F-4D97-AF65-F5344CB8AC3E}">
        <p14:creationId xmlns:p14="http://schemas.microsoft.com/office/powerpoint/2010/main" val="1065748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79608-A6FE-E233-95EC-44DE75F9E8A2}"/>
              </a:ext>
            </a:extLst>
          </p:cNvPr>
          <p:cNvSpPr>
            <a:spLocks noGrp="1"/>
          </p:cNvSpPr>
          <p:nvPr>
            <p:ph type="title"/>
          </p:nvPr>
        </p:nvSpPr>
        <p:spPr>
          <a:xfrm>
            <a:off x="828679" y="366712"/>
            <a:ext cx="7500939" cy="526259"/>
          </a:xfrm>
        </p:spPr>
        <p:txBody>
          <a:bodyPr/>
          <a:lstStyle/>
          <a:p>
            <a:pPr algn="ctr"/>
            <a:r>
              <a:rPr lang="en-IE" sz="2400" i="0" strike="noStrike" dirty="0">
                <a:solidFill>
                  <a:srgbClr val="FFFFFF"/>
                </a:solidFill>
                <a:effectLst/>
                <a:latin typeface="Source Sans Pro" panose="020B0503030403020204" pitchFamily="34" charset="0"/>
                <a:hlinkClick r:id="rId2"/>
              </a:rPr>
              <a:t>Student Learning Development</a:t>
            </a:r>
            <a:endParaRPr lang="en-IE" dirty="0"/>
          </a:p>
        </p:txBody>
      </p:sp>
      <p:sp>
        <p:nvSpPr>
          <p:cNvPr id="3" name="Text Placeholder 2">
            <a:extLst>
              <a:ext uri="{FF2B5EF4-FFF2-40B4-BE49-F238E27FC236}">
                <a16:creationId xmlns:a16="http://schemas.microsoft.com/office/drawing/2014/main" id="{4FC2FE85-655E-5B2C-9089-A89D07FD91B2}"/>
              </a:ext>
            </a:extLst>
          </p:cNvPr>
          <p:cNvSpPr>
            <a:spLocks noGrp="1"/>
          </p:cNvSpPr>
          <p:nvPr>
            <p:ph type="body" sz="quarter" idx="10"/>
          </p:nvPr>
        </p:nvSpPr>
        <p:spPr/>
        <p:txBody>
          <a:bodyPr/>
          <a:lstStyle/>
          <a:p>
            <a:r>
              <a:rPr lang="en-IE" sz="1200" b="0" i="0" dirty="0">
                <a:solidFill>
                  <a:srgbClr val="53565A"/>
                </a:solidFill>
                <a:effectLst/>
                <a:latin typeface="Open Sans" panose="020B0606030504020204" pitchFamily="34" charset="0"/>
              </a:rPr>
              <a:t>Student Learning Development offers a variety of services for all Trinity College students to help them develop the skills needed to become independent learners, able to face challenges and achieve their best during their time in college. Students of all levels and abilities, even very high achievers, often need support and/or advice to achieve their best. </a:t>
            </a:r>
          </a:p>
          <a:p>
            <a:r>
              <a:rPr lang="en-IE" sz="1200" b="0" i="0" dirty="0">
                <a:solidFill>
                  <a:srgbClr val="53565A"/>
                </a:solidFill>
                <a:effectLst/>
                <a:latin typeface="Open Sans" panose="020B0606030504020204" pitchFamily="34" charset="0"/>
              </a:rPr>
              <a:t>SLD can give that support.</a:t>
            </a:r>
          </a:p>
          <a:p>
            <a:r>
              <a:rPr lang="en-IE" sz="1200" dirty="0"/>
              <a:t>https://www.tcd.ie/sld/services/</a:t>
            </a:r>
          </a:p>
        </p:txBody>
      </p:sp>
      <p:pic>
        <p:nvPicPr>
          <p:cNvPr id="6" name="Picture 5">
            <a:extLst>
              <a:ext uri="{FF2B5EF4-FFF2-40B4-BE49-F238E27FC236}">
                <a16:creationId xmlns:a16="http://schemas.microsoft.com/office/drawing/2014/main" id="{B6885BED-5A1D-1EBC-45D7-C1666DCB3CF2}"/>
              </a:ext>
            </a:extLst>
          </p:cNvPr>
          <p:cNvPicPr>
            <a:picLocks noChangeAspect="1"/>
          </p:cNvPicPr>
          <p:nvPr/>
        </p:nvPicPr>
        <p:blipFill>
          <a:blip r:embed="rId3"/>
          <a:stretch>
            <a:fillRect/>
          </a:stretch>
        </p:blipFill>
        <p:spPr>
          <a:xfrm>
            <a:off x="4684594" y="2052745"/>
            <a:ext cx="3499031" cy="2562357"/>
          </a:xfrm>
          <a:prstGeom prst="rect">
            <a:avLst/>
          </a:prstGeom>
        </p:spPr>
      </p:pic>
    </p:spTree>
    <p:extLst>
      <p:ext uri="{BB962C8B-B14F-4D97-AF65-F5344CB8AC3E}">
        <p14:creationId xmlns:p14="http://schemas.microsoft.com/office/powerpoint/2010/main" val="3508075671"/>
      </p:ext>
    </p:extLst>
  </p:cSld>
  <p:clrMapOvr>
    <a:masterClrMapping/>
  </p:clrMapOvr>
</p:sld>
</file>

<file path=ppt/theme/theme1.xml><?xml version="1.0" encoding="utf-8"?>
<a:theme xmlns:a="http://schemas.openxmlformats.org/drawingml/2006/main" name="TCD_PPT_Calibri_Option2a">
  <a:themeElements>
    <a:clrScheme name="Custom 5 1">
      <a:dk1>
        <a:srgbClr val="000000"/>
      </a:dk1>
      <a:lt1>
        <a:srgbClr val="FFFFFF"/>
      </a:lt1>
      <a:dk2>
        <a:srgbClr val="0070BB"/>
      </a:dk2>
      <a:lt2>
        <a:srgbClr val="FFFFFF"/>
      </a:lt2>
      <a:accent1>
        <a:srgbClr val="0070BB"/>
      </a:accent1>
      <a:accent2>
        <a:srgbClr val="0070BB"/>
      </a:accent2>
      <a:accent3>
        <a:srgbClr val="7C7C7C"/>
      </a:accent3>
      <a:accent4>
        <a:srgbClr val="A6A6A6"/>
      </a:accent4>
      <a:accent5>
        <a:srgbClr val="0070BB"/>
      </a:accent5>
      <a:accent6>
        <a:srgbClr val="0070BB"/>
      </a:accent6>
      <a:hlink>
        <a:srgbClr val="000000"/>
      </a:hlink>
      <a:folHlink>
        <a:srgbClr val="000000"/>
      </a:folHlink>
    </a:clrScheme>
    <a:fontScheme name="Trinity Colle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87D75AF41A4C49AEB82C91E3ECD742" ma:contentTypeVersion="13" ma:contentTypeDescription="Create a new document." ma:contentTypeScope="" ma:versionID="6112d7b9ae8398f5772b5e387607f61f">
  <xsd:schema xmlns:xsd="http://www.w3.org/2001/XMLSchema" xmlns:xs="http://www.w3.org/2001/XMLSchema" xmlns:p="http://schemas.microsoft.com/office/2006/metadata/properties" xmlns:ns2="0b6556c5-f5e1-4b39-94c7-b7deb9326514" xmlns:ns3="6c07967f-529e-444d-bd80-90724eca211b" targetNamespace="http://schemas.microsoft.com/office/2006/metadata/properties" ma:root="true" ma:fieldsID="126362ac4cf9849b8e80de5ded0b95b9" ns2:_="" ns3:_="">
    <xsd:import namespace="0b6556c5-f5e1-4b39-94c7-b7deb9326514"/>
    <xsd:import namespace="6c07967f-529e-444d-bd80-90724eca211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6556c5-f5e1-4b39-94c7-b7deb93265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d9b36d8-e8b0-4d46-88aa-db730269cdb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07967f-529e-444d-bd80-90724eca211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f4a5a44-c856-4cca-9de0-d94c4b072100}" ma:internalName="TaxCatchAll" ma:showField="CatchAllData" ma:web="6c07967f-529e-444d-bd80-90724eca21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c07967f-529e-444d-bd80-90724eca211b" xsi:nil="true"/>
    <lcf76f155ced4ddcb4097134ff3c332f xmlns="0b6556c5-f5e1-4b39-94c7-b7deb932651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1B99F2C-B00F-4507-B380-A5BCE7DDE33A}">
  <ds:schemaRefs>
    <ds:schemaRef ds:uri="http://schemas.microsoft.com/sharepoint/v3/contenttype/forms"/>
  </ds:schemaRefs>
</ds:datastoreItem>
</file>

<file path=customXml/itemProps2.xml><?xml version="1.0" encoding="utf-8"?>
<ds:datastoreItem xmlns:ds="http://schemas.openxmlformats.org/officeDocument/2006/customXml" ds:itemID="{7C8F0C95-63FD-4D27-B96F-D05684DD3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6556c5-f5e1-4b39-94c7-b7deb9326514"/>
    <ds:schemaRef ds:uri="6c07967f-529e-444d-bd80-90724eca21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86CA3F-A01B-4C00-B861-502A658B7973}">
  <ds:schemaRefs>
    <ds:schemaRef ds:uri="http://schemas.microsoft.com/office/2006/metadata/properties"/>
    <ds:schemaRef ds:uri="http://schemas.microsoft.com/office/infopath/2007/PartnerControls"/>
    <ds:schemaRef ds:uri="6c07967f-529e-444d-bd80-90724eca211b"/>
    <ds:schemaRef ds:uri="0b6556c5-f5e1-4b39-94c7-b7deb9326514"/>
  </ds:schemaRefs>
</ds:datastoreItem>
</file>

<file path=docProps/app.xml><?xml version="1.0" encoding="utf-8"?>
<Properties xmlns="http://schemas.openxmlformats.org/officeDocument/2006/extended-properties" xmlns:vt="http://schemas.openxmlformats.org/officeDocument/2006/docPropsVTypes">
  <Template>TCD_PPT_Calibri_Option2a.potx</Template>
  <TotalTime>3301</TotalTime>
  <Words>657</Words>
  <Application>Microsoft Office PowerPoint</Application>
  <PresentationFormat>On-screen Show (16:9)</PresentationFormat>
  <Paragraphs>82</Paragraphs>
  <Slides>11</Slides>
  <Notes>10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Minion Pro</vt:lpstr>
      <vt:lpstr>Open Sans</vt:lpstr>
      <vt:lpstr>Source Sans Pro</vt:lpstr>
      <vt:lpstr>TCD_PPT_Calibri_Option2a</vt:lpstr>
      <vt:lpstr>PowerPoint Presentation</vt:lpstr>
      <vt:lpstr>Module Options </vt:lpstr>
      <vt:lpstr>Timetable </vt:lpstr>
      <vt:lpstr>PowerPoint Presentation</vt:lpstr>
      <vt:lpstr>Waitlists</vt:lpstr>
      <vt:lpstr>Important Dates</vt:lpstr>
      <vt:lpstr>Exam Accommodations </vt:lpstr>
      <vt:lpstr>PowerPoint Presentation</vt:lpstr>
      <vt:lpstr>Student Learning Development</vt:lpstr>
      <vt:lpstr>Contact details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dtpgraphics</dc:creator>
  <cp:lastModifiedBy>Solange Daini</cp:lastModifiedBy>
  <cp:revision>92</cp:revision>
  <cp:lastPrinted>2014-12-16T10:33:11Z</cp:lastPrinted>
  <dcterms:created xsi:type="dcterms:W3CDTF">2013-07-29T09:34:50Z</dcterms:created>
  <dcterms:modified xsi:type="dcterms:W3CDTF">2024-09-05T08:47:55Z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0x010100DA87D75AF41A4C49AEB82C91E3ECD742</vt:lpwstr>
  </property>
  <property fmtid="{D5CDD505-2E9C-101B-9397-08002B2CF9AE}" pid="3" name="MediaServiceImageTags">
    <vt:lpwstr/>
  </property>
</Properties>
</file>