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93" r:id="rId5"/>
  </p:sldMasterIdLst>
  <p:notesMasterIdLst>
    <p:notesMasterId r:id="rId23"/>
  </p:notesMasterIdLst>
  <p:sldIdLst>
    <p:sldId id="256" r:id="rId6"/>
    <p:sldId id="268" r:id="rId7"/>
    <p:sldId id="277" r:id="rId8"/>
    <p:sldId id="264" r:id="rId9"/>
    <p:sldId id="278" r:id="rId10"/>
    <p:sldId id="274" r:id="rId11"/>
    <p:sldId id="266" r:id="rId12"/>
    <p:sldId id="267" r:id="rId13"/>
    <p:sldId id="257" r:id="rId14"/>
    <p:sldId id="279" r:id="rId15"/>
    <p:sldId id="258" r:id="rId16"/>
    <p:sldId id="281" r:id="rId17"/>
    <p:sldId id="282" r:id="rId18"/>
    <p:sldId id="283" r:id="rId19"/>
    <p:sldId id="261" r:id="rId20"/>
    <p:sldId id="284" r:id="rId21"/>
    <p:sldId id="285" r:id="rId22"/>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A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F073AF-B8DE-406C-BBD9-BF65D4EB0B84}" v="6" dt="2022-01-11T14:23:35.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airi Weiner" userId="S::weinerrb@tcd.ie::23c5fa5e-1eb7-4099-9eb9-9527d9f45cf9" providerId="AD" clId="Web-{BF170825-A4A5-412D-4899-8DCBA7EF7D6F}"/>
    <pc:docChg chg="modSld">
      <pc:chgData name="Ruairi Weiner" userId="S::weinerrb@tcd.ie::23c5fa5e-1eb7-4099-9eb9-9527d9f45cf9" providerId="AD" clId="Web-{BF170825-A4A5-412D-4899-8DCBA7EF7D6F}" dt="2021-12-22T16:40:28.383" v="2" actId="14100"/>
      <pc:docMkLst>
        <pc:docMk/>
      </pc:docMkLst>
      <pc:sldChg chg="modSp">
        <pc:chgData name="Ruairi Weiner" userId="S::weinerrb@tcd.ie::23c5fa5e-1eb7-4099-9eb9-9527d9f45cf9" providerId="AD" clId="Web-{BF170825-A4A5-412D-4899-8DCBA7EF7D6F}" dt="2021-12-22T16:40:28.383" v="2" actId="14100"/>
        <pc:sldMkLst>
          <pc:docMk/>
          <pc:sldMk cId="3583501401" sldId="261"/>
        </pc:sldMkLst>
        <pc:spChg chg="mod">
          <ac:chgData name="Ruairi Weiner" userId="S::weinerrb@tcd.ie::23c5fa5e-1eb7-4099-9eb9-9527d9f45cf9" providerId="AD" clId="Web-{BF170825-A4A5-412D-4899-8DCBA7EF7D6F}" dt="2021-12-22T16:40:28.383" v="2" actId="14100"/>
          <ac:spMkLst>
            <pc:docMk/>
            <pc:sldMk cId="3583501401" sldId="261"/>
            <ac:spMk id="11" creationId="{41721AB4-1CDB-4F11-8C00-99735DB9A57C}"/>
          </ac:spMkLst>
        </pc:spChg>
        <pc:picChg chg="mod">
          <ac:chgData name="Ruairi Weiner" userId="S::weinerrb@tcd.ie::23c5fa5e-1eb7-4099-9eb9-9527d9f45cf9" providerId="AD" clId="Web-{BF170825-A4A5-412D-4899-8DCBA7EF7D6F}" dt="2021-12-22T16:40:08.758" v="0" actId="14100"/>
          <ac:picMkLst>
            <pc:docMk/>
            <pc:sldMk cId="3583501401" sldId="261"/>
            <ac:picMk id="4" creationId="{D2CAA612-6E54-411C-8AE3-D4CFC3C43480}"/>
          </ac:picMkLst>
        </pc:picChg>
      </pc:sldChg>
    </pc:docChg>
  </pc:docChgLst>
  <pc:docChgLst>
    <pc:chgData name="Ralph Astley" userId="63c9dba6-84fd-4383-bd92-402fc68d67eb" providerId="ADAL" clId="{16F073AF-B8DE-406C-BBD9-BF65D4EB0B84}"/>
    <pc:docChg chg="undo custSel addSld delSld modSld modMainMaster">
      <pc:chgData name="Ralph Astley" userId="63c9dba6-84fd-4383-bd92-402fc68d67eb" providerId="ADAL" clId="{16F073AF-B8DE-406C-BBD9-BF65D4EB0B84}" dt="2022-01-11T14:23:35.493" v="307" actId="14826"/>
      <pc:docMkLst>
        <pc:docMk/>
      </pc:docMkLst>
      <pc:sldChg chg="modSp mod">
        <pc:chgData name="Ralph Astley" userId="63c9dba6-84fd-4383-bd92-402fc68d67eb" providerId="ADAL" clId="{16F073AF-B8DE-406C-BBD9-BF65D4EB0B84}" dt="2021-12-22T16:18:37.124" v="111" actId="20577"/>
        <pc:sldMkLst>
          <pc:docMk/>
          <pc:sldMk cId="2676085587" sldId="256"/>
        </pc:sldMkLst>
        <pc:spChg chg="mod">
          <ac:chgData name="Ralph Astley" userId="63c9dba6-84fd-4383-bd92-402fc68d67eb" providerId="ADAL" clId="{16F073AF-B8DE-406C-BBD9-BF65D4EB0B84}" dt="2021-12-22T16:17:31.200" v="29" actId="20577"/>
          <ac:spMkLst>
            <pc:docMk/>
            <pc:sldMk cId="2676085587" sldId="256"/>
            <ac:spMk id="4" creationId="{F92593BF-FB65-4B9F-AAFD-62DFBD7379EB}"/>
          </ac:spMkLst>
        </pc:spChg>
        <pc:spChg chg="mod">
          <ac:chgData name="Ralph Astley" userId="63c9dba6-84fd-4383-bd92-402fc68d67eb" providerId="ADAL" clId="{16F073AF-B8DE-406C-BBD9-BF65D4EB0B84}" dt="2021-12-22T16:18:37.124" v="111" actId="20577"/>
          <ac:spMkLst>
            <pc:docMk/>
            <pc:sldMk cId="2676085587" sldId="256"/>
            <ac:spMk id="5" creationId="{F0351F7D-9258-481E-B333-241A3A564626}"/>
          </ac:spMkLst>
        </pc:spChg>
      </pc:sldChg>
      <pc:sldChg chg="addSp delSp modSp add del mod">
        <pc:chgData name="Ralph Astley" userId="63c9dba6-84fd-4383-bd92-402fc68d67eb" providerId="ADAL" clId="{16F073AF-B8DE-406C-BBD9-BF65D4EB0B84}" dt="2022-01-11T14:16:22.567" v="159" actId="1076"/>
        <pc:sldMkLst>
          <pc:docMk/>
          <pc:sldMk cId="2310822343" sldId="257"/>
        </pc:sldMkLst>
        <pc:spChg chg="del">
          <ac:chgData name="Ralph Astley" userId="63c9dba6-84fd-4383-bd92-402fc68d67eb" providerId="ADAL" clId="{16F073AF-B8DE-406C-BBD9-BF65D4EB0B84}" dt="2021-12-22T16:26:56.928" v="131" actId="478"/>
          <ac:spMkLst>
            <pc:docMk/>
            <pc:sldMk cId="2310822343" sldId="257"/>
            <ac:spMk id="4" creationId="{5F46894A-6F49-43B8-A236-DD53F8854F69}"/>
          </ac:spMkLst>
        </pc:spChg>
        <pc:spChg chg="del">
          <ac:chgData name="Ralph Astley" userId="63c9dba6-84fd-4383-bd92-402fc68d67eb" providerId="ADAL" clId="{16F073AF-B8DE-406C-BBD9-BF65D4EB0B84}" dt="2022-01-11T14:16:01.515" v="153" actId="478"/>
          <ac:spMkLst>
            <pc:docMk/>
            <pc:sldMk cId="2310822343" sldId="257"/>
            <ac:spMk id="11" creationId="{FB8F5E6F-09E6-4AD4-9616-028133E0AAF5}"/>
          </ac:spMkLst>
        </pc:spChg>
        <pc:spChg chg="del">
          <ac:chgData name="Ralph Astley" userId="63c9dba6-84fd-4383-bd92-402fc68d67eb" providerId="ADAL" clId="{16F073AF-B8DE-406C-BBD9-BF65D4EB0B84}" dt="2022-01-11T14:16:01.515" v="153" actId="478"/>
          <ac:spMkLst>
            <pc:docMk/>
            <pc:sldMk cId="2310822343" sldId="257"/>
            <ac:spMk id="12" creationId="{727D866E-56F4-4B18-A310-CDE1AB880776}"/>
          </ac:spMkLst>
        </pc:spChg>
        <pc:spChg chg="del">
          <ac:chgData name="Ralph Astley" userId="63c9dba6-84fd-4383-bd92-402fc68d67eb" providerId="ADAL" clId="{16F073AF-B8DE-406C-BBD9-BF65D4EB0B84}" dt="2022-01-11T14:16:01.515" v="153" actId="478"/>
          <ac:spMkLst>
            <pc:docMk/>
            <pc:sldMk cId="2310822343" sldId="257"/>
            <ac:spMk id="15" creationId="{F8991F32-224C-4E42-8DF9-92FAF792E529}"/>
          </ac:spMkLst>
        </pc:spChg>
        <pc:spChg chg="del">
          <ac:chgData name="Ralph Astley" userId="63c9dba6-84fd-4383-bd92-402fc68d67eb" providerId="ADAL" clId="{16F073AF-B8DE-406C-BBD9-BF65D4EB0B84}" dt="2022-01-11T14:16:01.515" v="153" actId="478"/>
          <ac:spMkLst>
            <pc:docMk/>
            <pc:sldMk cId="2310822343" sldId="257"/>
            <ac:spMk id="16" creationId="{6E7823DA-47AC-486E-A1FF-35DFB0D9280D}"/>
          </ac:spMkLst>
        </pc:spChg>
        <pc:spChg chg="del">
          <ac:chgData name="Ralph Astley" userId="63c9dba6-84fd-4383-bd92-402fc68d67eb" providerId="ADAL" clId="{16F073AF-B8DE-406C-BBD9-BF65D4EB0B84}" dt="2022-01-11T14:16:01.515" v="153" actId="478"/>
          <ac:spMkLst>
            <pc:docMk/>
            <pc:sldMk cId="2310822343" sldId="257"/>
            <ac:spMk id="17" creationId="{9CD57F0D-D78D-449A-8C47-0A7C052FE479}"/>
          </ac:spMkLst>
        </pc:spChg>
        <pc:spChg chg="del">
          <ac:chgData name="Ralph Astley" userId="63c9dba6-84fd-4383-bd92-402fc68d67eb" providerId="ADAL" clId="{16F073AF-B8DE-406C-BBD9-BF65D4EB0B84}" dt="2022-01-11T14:16:01.515" v="153" actId="478"/>
          <ac:spMkLst>
            <pc:docMk/>
            <pc:sldMk cId="2310822343" sldId="257"/>
            <ac:spMk id="18" creationId="{D7CB1EAD-6E67-4B17-A014-60253CFC0192}"/>
          </ac:spMkLst>
        </pc:spChg>
        <pc:spChg chg="del">
          <ac:chgData name="Ralph Astley" userId="63c9dba6-84fd-4383-bd92-402fc68d67eb" providerId="ADAL" clId="{16F073AF-B8DE-406C-BBD9-BF65D4EB0B84}" dt="2022-01-11T14:16:01.515" v="153" actId="478"/>
          <ac:spMkLst>
            <pc:docMk/>
            <pc:sldMk cId="2310822343" sldId="257"/>
            <ac:spMk id="19" creationId="{0C50A730-E525-487C-994B-D416B656069E}"/>
          </ac:spMkLst>
        </pc:spChg>
        <pc:spChg chg="del">
          <ac:chgData name="Ralph Astley" userId="63c9dba6-84fd-4383-bd92-402fc68d67eb" providerId="ADAL" clId="{16F073AF-B8DE-406C-BBD9-BF65D4EB0B84}" dt="2022-01-11T14:16:01.515" v="153" actId="478"/>
          <ac:spMkLst>
            <pc:docMk/>
            <pc:sldMk cId="2310822343" sldId="257"/>
            <ac:spMk id="20" creationId="{58458A14-34C4-4697-89F2-D192593EC703}"/>
          </ac:spMkLst>
        </pc:spChg>
        <pc:spChg chg="del">
          <ac:chgData name="Ralph Astley" userId="63c9dba6-84fd-4383-bd92-402fc68d67eb" providerId="ADAL" clId="{16F073AF-B8DE-406C-BBD9-BF65D4EB0B84}" dt="2022-01-11T14:16:01.515" v="153" actId="478"/>
          <ac:spMkLst>
            <pc:docMk/>
            <pc:sldMk cId="2310822343" sldId="257"/>
            <ac:spMk id="21" creationId="{43739A28-E4A7-4062-A917-57F6EF1A7F17}"/>
          </ac:spMkLst>
        </pc:spChg>
        <pc:spChg chg="del">
          <ac:chgData name="Ralph Astley" userId="63c9dba6-84fd-4383-bd92-402fc68d67eb" providerId="ADAL" clId="{16F073AF-B8DE-406C-BBD9-BF65D4EB0B84}" dt="2022-01-11T14:16:01.515" v="153" actId="478"/>
          <ac:spMkLst>
            <pc:docMk/>
            <pc:sldMk cId="2310822343" sldId="257"/>
            <ac:spMk id="22" creationId="{F1C8C7A8-6222-45D4-B2CE-6C4489CF0AEA}"/>
          </ac:spMkLst>
        </pc:spChg>
        <pc:spChg chg="del">
          <ac:chgData name="Ralph Astley" userId="63c9dba6-84fd-4383-bd92-402fc68d67eb" providerId="ADAL" clId="{16F073AF-B8DE-406C-BBD9-BF65D4EB0B84}" dt="2022-01-11T14:16:01.515" v="153" actId="478"/>
          <ac:spMkLst>
            <pc:docMk/>
            <pc:sldMk cId="2310822343" sldId="257"/>
            <ac:spMk id="23" creationId="{A7E78664-7953-4365-ADEE-67F9F569FE37}"/>
          </ac:spMkLst>
        </pc:spChg>
        <pc:spChg chg="del">
          <ac:chgData name="Ralph Astley" userId="63c9dba6-84fd-4383-bd92-402fc68d67eb" providerId="ADAL" clId="{16F073AF-B8DE-406C-BBD9-BF65D4EB0B84}" dt="2022-01-11T14:16:01.515" v="153" actId="478"/>
          <ac:spMkLst>
            <pc:docMk/>
            <pc:sldMk cId="2310822343" sldId="257"/>
            <ac:spMk id="24" creationId="{F254469C-7110-4D0B-8678-3D108EB6C9BA}"/>
          </ac:spMkLst>
        </pc:spChg>
        <pc:spChg chg="del">
          <ac:chgData name="Ralph Astley" userId="63c9dba6-84fd-4383-bd92-402fc68d67eb" providerId="ADAL" clId="{16F073AF-B8DE-406C-BBD9-BF65D4EB0B84}" dt="2022-01-11T14:16:01.515" v="153" actId="478"/>
          <ac:spMkLst>
            <pc:docMk/>
            <pc:sldMk cId="2310822343" sldId="257"/>
            <ac:spMk id="27" creationId="{BA4667AC-155E-44DB-822D-68DC06C99FB4}"/>
          </ac:spMkLst>
        </pc:spChg>
        <pc:picChg chg="del">
          <ac:chgData name="Ralph Astley" userId="63c9dba6-84fd-4383-bd92-402fc68d67eb" providerId="ADAL" clId="{16F073AF-B8DE-406C-BBD9-BF65D4EB0B84}" dt="2022-01-11T14:16:01.515" v="153" actId="478"/>
          <ac:picMkLst>
            <pc:docMk/>
            <pc:sldMk cId="2310822343" sldId="257"/>
            <ac:picMk id="25" creationId="{688755C1-7CFE-4559-AD24-5C28E2932002}"/>
          </ac:picMkLst>
        </pc:picChg>
        <pc:picChg chg="del">
          <ac:chgData name="Ralph Astley" userId="63c9dba6-84fd-4383-bd92-402fc68d67eb" providerId="ADAL" clId="{16F073AF-B8DE-406C-BBD9-BF65D4EB0B84}" dt="2022-01-11T14:16:03.861" v="154" actId="478"/>
          <ac:picMkLst>
            <pc:docMk/>
            <pc:sldMk cId="2310822343" sldId="257"/>
            <ac:picMk id="26" creationId="{A0CA507E-E05A-449B-985F-4C1477511814}"/>
          </ac:picMkLst>
        </pc:picChg>
        <pc:picChg chg="del">
          <ac:chgData name="Ralph Astley" userId="63c9dba6-84fd-4383-bd92-402fc68d67eb" providerId="ADAL" clId="{16F073AF-B8DE-406C-BBD9-BF65D4EB0B84}" dt="2022-01-11T14:16:01.515" v="153" actId="478"/>
          <ac:picMkLst>
            <pc:docMk/>
            <pc:sldMk cId="2310822343" sldId="257"/>
            <ac:picMk id="28" creationId="{DD1F173B-D47A-4BA7-AAF3-4FB42F69A8F2}"/>
          </ac:picMkLst>
        </pc:picChg>
        <pc:picChg chg="del">
          <ac:chgData name="Ralph Astley" userId="63c9dba6-84fd-4383-bd92-402fc68d67eb" providerId="ADAL" clId="{16F073AF-B8DE-406C-BBD9-BF65D4EB0B84}" dt="2022-01-11T14:16:01.515" v="153" actId="478"/>
          <ac:picMkLst>
            <pc:docMk/>
            <pc:sldMk cId="2310822343" sldId="257"/>
            <ac:picMk id="29" creationId="{121DA458-2430-403E-9C1A-8ABCBEB33F0E}"/>
          </ac:picMkLst>
        </pc:picChg>
        <pc:picChg chg="del">
          <ac:chgData name="Ralph Astley" userId="63c9dba6-84fd-4383-bd92-402fc68d67eb" providerId="ADAL" clId="{16F073AF-B8DE-406C-BBD9-BF65D4EB0B84}" dt="2022-01-11T14:16:01.515" v="153" actId="478"/>
          <ac:picMkLst>
            <pc:docMk/>
            <pc:sldMk cId="2310822343" sldId="257"/>
            <ac:picMk id="30" creationId="{ACC1706C-1935-41DB-8FBA-28DF0300148A}"/>
          </ac:picMkLst>
        </pc:picChg>
        <pc:picChg chg="del">
          <ac:chgData name="Ralph Astley" userId="63c9dba6-84fd-4383-bd92-402fc68d67eb" providerId="ADAL" clId="{16F073AF-B8DE-406C-BBD9-BF65D4EB0B84}" dt="2022-01-11T14:16:04.953" v="156" actId="478"/>
          <ac:picMkLst>
            <pc:docMk/>
            <pc:sldMk cId="2310822343" sldId="257"/>
            <ac:picMk id="31" creationId="{2661F79A-9182-4D86-AA67-614494A2CC2A}"/>
          </ac:picMkLst>
        </pc:picChg>
        <pc:picChg chg="del">
          <ac:chgData name="Ralph Astley" userId="63c9dba6-84fd-4383-bd92-402fc68d67eb" providerId="ADAL" clId="{16F073AF-B8DE-406C-BBD9-BF65D4EB0B84}" dt="2022-01-11T14:16:04.536" v="155" actId="478"/>
          <ac:picMkLst>
            <pc:docMk/>
            <pc:sldMk cId="2310822343" sldId="257"/>
            <ac:picMk id="32" creationId="{C49EE031-3709-48DB-9920-DA2348BE2FBB}"/>
          </ac:picMkLst>
        </pc:picChg>
        <pc:picChg chg="add mod">
          <ac:chgData name="Ralph Astley" userId="63c9dba6-84fd-4383-bd92-402fc68d67eb" providerId="ADAL" clId="{16F073AF-B8DE-406C-BBD9-BF65D4EB0B84}" dt="2022-01-11T14:16:22.567" v="159" actId="1076"/>
          <ac:picMkLst>
            <pc:docMk/>
            <pc:sldMk cId="2310822343" sldId="257"/>
            <ac:picMk id="33" creationId="{820A3D81-ED9A-4C52-BB9F-4EECE18EFEC7}"/>
          </ac:picMkLst>
        </pc:picChg>
        <pc:picChg chg="del">
          <ac:chgData name="Ralph Astley" userId="63c9dba6-84fd-4383-bd92-402fc68d67eb" providerId="ADAL" clId="{16F073AF-B8DE-406C-BBD9-BF65D4EB0B84}" dt="2022-01-11T14:16:01.515" v="153" actId="478"/>
          <ac:picMkLst>
            <pc:docMk/>
            <pc:sldMk cId="2310822343" sldId="257"/>
            <ac:picMk id="35" creationId="{6872ECD3-26D0-4E1E-A499-09487962E899}"/>
          </ac:picMkLst>
        </pc:picChg>
        <pc:picChg chg="del">
          <ac:chgData name="Ralph Astley" userId="63c9dba6-84fd-4383-bd92-402fc68d67eb" providerId="ADAL" clId="{16F073AF-B8DE-406C-BBD9-BF65D4EB0B84}" dt="2022-01-11T14:16:01.515" v="153" actId="478"/>
          <ac:picMkLst>
            <pc:docMk/>
            <pc:sldMk cId="2310822343" sldId="257"/>
            <ac:picMk id="36" creationId="{01E61350-14AF-4019-B7B9-6F234FF0FFE2}"/>
          </ac:picMkLst>
        </pc:picChg>
        <pc:picChg chg="del">
          <ac:chgData name="Ralph Astley" userId="63c9dba6-84fd-4383-bd92-402fc68d67eb" providerId="ADAL" clId="{16F073AF-B8DE-406C-BBD9-BF65D4EB0B84}" dt="2022-01-11T14:16:01.515" v="153" actId="478"/>
          <ac:picMkLst>
            <pc:docMk/>
            <pc:sldMk cId="2310822343" sldId="257"/>
            <ac:picMk id="37" creationId="{AF1D534C-7118-495A-8A3A-68ED3527CD9F}"/>
          </ac:picMkLst>
        </pc:picChg>
        <pc:picChg chg="del">
          <ac:chgData name="Ralph Astley" userId="63c9dba6-84fd-4383-bd92-402fc68d67eb" providerId="ADAL" clId="{16F073AF-B8DE-406C-BBD9-BF65D4EB0B84}" dt="2022-01-11T14:16:01.515" v="153" actId="478"/>
          <ac:picMkLst>
            <pc:docMk/>
            <pc:sldMk cId="2310822343" sldId="257"/>
            <ac:picMk id="38" creationId="{97959D05-F466-473D-84F6-A9DEE08A9DAD}"/>
          </ac:picMkLst>
        </pc:picChg>
        <pc:picChg chg="del">
          <ac:chgData name="Ralph Astley" userId="63c9dba6-84fd-4383-bd92-402fc68d67eb" providerId="ADAL" clId="{16F073AF-B8DE-406C-BBD9-BF65D4EB0B84}" dt="2022-01-11T14:16:01.515" v="153" actId="478"/>
          <ac:picMkLst>
            <pc:docMk/>
            <pc:sldMk cId="2310822343" sldId="257"/>
            <ac:picMk id="39" creationId="{8F2C7A9C-3960-4278-A125-D71C0A8338E5}"/>
          </ac:picMkLst>
        </pc:picChg>
        <pc:picChg chg="del">
          <ac:chgData name="Ralph Astley" userId="63c9dba6-84fd-4383-bd92-402fc68d67eb" providerId="ADAL" clId="{16F073AF-B8DE-406C-BBD9-BF65D4EB0B84}" dt="2022-01-11T14:16:01.515" v="153" actId="478"/>
          <ac:picMkLst>
            <pc:docMk/>
            <pc:sldMk cId="2310822343" sldId="257"/>
            <ac:picMk id="40" creationId="{DBDE5D1A-470C-4C99-993F-269A71E32AED}"/>
          </ac:picMkLst>
        </pc:picChg>
        <pc:picChg chg="del">
          <ac:chgData name="Ralph Astley" userId="63c9dba6-84fd-4383-bd92-402fc68d67eb" providerId="ADAL" clId="{16F073AF-B8DE-406C-BBD9-BF65D4EB0B84}" dt="2022-01-11T14:16:01.515" v="153" actId="478"/>
          <ac:picMkLst>
            <pc:docMk/>
            <pc:sldMk cId="2310822343" sldId="257"/>
            <ac:picMk id="41" creationId="{6F7BB98D-8EBA-4107-8BA3-762AAFC09350}"/>
          </ac:picMkLst>
        </pc:picChg>
        <pc:picChg chg="del">
          <ac:chgData name="Ralph Astley" userId="63c9dba6-84fd-4383-bd92-402fc68d67eb" providerId="ADAL" clId="{16F073AF-B8DE-406C-BBD9-BF65D4EB0B84}" dt="2022-01-11T14:16:01.515" v="153" actId="478"/>
          <ac:picMkLst>
            <pc:docMk/>
            <pc:sldMk cId="2310822343" sldId="257"/>
            <ac:picMk id="42" creationId="{3462111C-8F1E-40A6-A7A0-0AA92A847EAA}"/>
          </ac:picMkLst>
        </pc:picChg>
        <pc:cxnChg chg="del mod">
          <ac:chgData name="Ralph Astley" userId="63c9dba6-84fd-4383-bd92-402fc68d67eb" providerId="ADAL" clId="{16F073AF-B8DE-406C-BBD9-BF65D4EB0B84}" dt="2022-01-11T14:16:01.515" v="153" actId="478"/>
          <ac:cxnSpMkLst>
            <pc:docMk/>
            <pc:sldMk cId="2310822343" sldId="257"/>
            <ac:cxnSpMk id="34" creationId="{354CB703-A8F6-45C6-8EFD-0B4DA0D8A04A}"/>
          </ac:cxnSpMkLst>
        </pc:cxnChg>
      </pc:sldChg>
      <pc:sldChg chg="delSp add mod">
        <pc:chgData name="Ralph Astley" userId="63c9dba6-84fd-4383-bd92-402fc68d67eb" providerId="ADAL" clId="{16F073AF-B8DE-406C-BBD9-BF65D4EB0B84}" dt="2021-12-22T16:27:02.812" v="132" actId="478"/>
        <pc:sldMkLst>
          <pc:docMk/>
          <pc:sldMk cId="3170549256" sldId="258"/>
        </pc:sldMkLst>
        <pc:spChg chg="del">
          <ac:chgData name="Ralph Astley" userId="63c9dba6-84fd-4383-bd92-402fc68d67eb" providerId="ADAL" clId="{16F073AF-B8DE-406C-BBD9-BF65D4EB0B84}" dt="2021-12-22T16:27:02.812" v="132" actId="478"/>
          <ac:spMkLst>
            <pc:docMk/>
            <pc:sldMk cId="3170549256" sldId="258"/>
            <ac:spMk id="4" creationId="{590B55BC-226A-412A-A759-92CECAD6BE98}"/>
          </ac:spMkLst>
        </pc:spChg>
      </pc:sldChg>
      <pc:sldChg chg="del">
        <pc:chgData name="Ralph Astley" userId="63c9dba6-84fd-4383-bd92-402fc68d67eb" providerId="ADAL" clId="{16F073AF-B8DE-406C-BBD9-BF65D4EB0B84}" dt="2021-12-22T16:23:30.234" v="117" actId="47"/>
        <pc:sldMkLst>
          <pc:docMk/>
          <pc:sldMk cId="3269981639" sldId="258"/>
        </pc:sldMkLst>
      </pc:sldChg>
      <pc:sldChg chg="delSp modSp add mod">
        <pc:chgData name="Ralph Astley" userId="63c9dba6-84fd-4383-bd92-402fc68d67eb" providerId="ADAL" clId="{16F073AF-B8DE-406C-BBD9-BF65D4EB0B84}" dt="2021-12-22T16:27:39.240" v="137" actId="1076"/>
        <pc:sldMkLst>
          <pc:docMk/>
          <pc:sldMk cId="30791863" sldId="259"/>
        </pc:sldMkLst>
        <pc:spChg chg="mod">
          <ac:chgData name="Ralph Astley" userId="63c9dba6-84fd-4383-bd92-402fc68d67eb" providerId="ADAL" clId="{16F073AF-B8DE-406C-BBD9-BF65D4EB0B84}" dt="2021-12-22T16:27:39.240" v="137" actId="1076"/>
          <ac:spMkLst>
            <pc:docMk/>
            <pc:sldMk cId="30791863" sldId="259"/>
            <ac:spMk id="2" creationId="{72FC6197-A960-4FE2-A793-C28858E0002F}"/>
          </ac:spMkLst>
        </pc:spChg>
        <pc:spChg chg="del">
          <ac:chgData name="Ralph Astley" userId="63c9dba6-84fd-4383-bd92-402fc68d67eb" providerId="ADAL" clId="{16F073AF-B8DE-406C-BBD9-BF65D4EB0B84}" dt="2021-12-22T16:27:07.250" v="133" actId="478"/>
          <ac:spMkLst>
            <pc:docMk/>
            <pc:sldMk cId="30791863" sldId="259"/>
            <ac:spMk id="4" creationId="{C0D621D5-CA66-497F-A6D7-2A0ADDE660A3}"/>
          </ac:spMkLst>
        </pc:spChg>
      </pc:sldChg>
      <pc:sldChg chg="del">
        <pc:chgData name="Ralph Astley" userId="63c9dba6-84fd-4383-bd92-402fc68d67eb" providerId="ADAL" clId="{16F073AF-B8DE-406C-BBD9-BF65D4EB0B84}" dt="2021-12-22T16:23:30.793" v="118" actId="47"/>
        <pc:sldMkLst>
          <pc:docMk/>
          <pc:sldMk cId="115470974" sldId="259"/>
        </pc:sldMkLst>
      </pc:sldChg>
      <pc:sldChg chg="del">
        <pc:chgData name="Ralph Astley" userId="63c9dba6-84fd-4383-bd92-402fc68d67eb" providerId="ADAL" clId="{16F073AF-B8DE-406C-BBD9-BF65D4EB0B84}" dt="2021-12-22T16:23:31.241" v="119" actId="47"/>
        <pc:sldMkLst>
          <pc:docMk/>
          <pc:sldMk cId="2379645069" sldId="260"/>
        </pc:sldMkLst>
      </pc:sldChg>
      <pc:sldChg chg="delSp modSp add del mod">
        <pc:chgData name="Ralph Astley" userId="63c9dba6-84fd-4383-bd92-402fc68d67eb" providerId="ADAL" clId="{16F073AF-B8DE-406C-BBD9-BF65D4EB0B84}" dt="2022-01-11T14:19:19.490" v="188" actId="1076"/>
        <pc:sldMkLst>
          <pc:docMk/>
          <pc:sldMk cId="3583501401" sldId="261"/>
        </pc:sldMkLst>
        <pc:spChg chg="del">
          <ac:chgData name="Ralph Astley" userId="63c9dba6-84fd-4383-bd92-402fc68d67eb" providerId="ADAL" clId="{16F073AF-B8DE-406C-BBD9-BF65D4EB0B84}" dt="2021-12-22T16:27:10.819" v="134" actId="478"/>
          <ac:spMkLst>
            <pc:docMk/>
            <pc:sldMk cId="3583501401" sldId="261"/>
            <ac:spMk id="10" creationId="{C2B61236-8DFE-4FB1-9E89-58E14B263077}"/>
          </ac:spMkLst>
        </pc:spChg>
        <pc:spChg chg="mod">
          <ac:chgData name="Ralph Astley" userId="63c9dba6-84fd-4383-bd92-402fc68d67eb" providerId="ADAL" clId="{16F073AF-B8DE-406C-BBD9-BF65D4EB0B84}" dt="2022-01-11T14:19:09.428" v="186" actId="1076"/>
          <ac:spMkLst>
            <pc:docMk/>
            <pc:sldMk cId="3583501401" sldId="261"/>
            <ac:spMk id="11" creationId="{41721AB4-1CDB-4F11-8C00-99735DB9A57C}"/>
          </ac:spMkLst>
        </pc:spChg>
        <pc:spChg chg="mod">
          <ac:chgData name="Ralph Astley" userId="63c9dba6-84fd-4383-bd92-402fc68d67eb" providerId="ADAL" clId="{16F073AF-B8DE-406C-BBD9-BF65D4EB0B84}" dt="2022-01-11T14:19:07.252" v="185" actId="1076"/>
          <ac:spMkLst>
            <pc:docMk/>
            <pc:sldMk cId="3583501401" sldId="261"/>
            <ac:spMk id="13" creationId="{663E9E3D-6BAF-4F93-8CC9-65E38F478A58}"/>
          </ac:spMkLst>
        </pc:spChg>
        <pc:picChg chg="mod">
          <ac:chgData name="Ralph Astley" userId="63c9dba6-84fd-4383-bd92-402fc68d67eb" providerId="ADAL" clId="{16F073AF-B8DE-406C-BBD9-BF65D4EB0B84}" dt="2022-01-11T14:19:19.490" v="188" actId="1076"/>
          <ac:picMkLst>
            <pc:docMk/>
            <pc:sldMk cId="3583501401" sldId="261"/>
            <ac:picMk id="4" creationId="{D2CAA612-6E54-411C-8AE3-D4CFC3C43480}"/>
          </ac:picMkLst>
        </pc:picChg>
      </pc:sldChg>
      <pc:sldChg chg="del">
        <pc:chgData name="Ralph Astley" userId="63c9dba6-84fd-4383-bd92-402fc68d67eb" providerId="ADAL" clId="{16F073AF-B8DE-406C-BBD9-BF65D4EB0B84}" dt="2021-12-22T16:23:32.854" v="121" actId="47"/>
        <pc:sldMkLst>
          <pc:docMk/>
          <pc:sldMk cId="432452860" sldId="262"/>
        </pc:sldMkLst>
      </pc:sldChg>
      <pc:sldChg chg="del">
        <pc:chgData name="Ralph Astley" userId="63c9dba6-84fd-4383-bd92-402fc68d67eb" providerId="ADAL" clId="{16F073AF-B8DE-406C-BBD9-BF65D4EB0B84}" dt="2021-12-22T16:22:09.984" v="113" actId="2696"/>
        <pc:sldMkLst>
          <pc:docMk/>
          <pc:sldMk cId="3804737313" sldId="263"/>
        </pc:sldMkLst>
      </pc:sldChg>
      <pc:sldChg chg="delSp mod delAnim">
        <pc:chgData name="Ralph Astley" userId="63c9dba6-84fd-4383-bd92-402fc68d67eb" providerId="ADAL" clId="{16F073AF-B8DE-406C-BBD9-BF65D4EB0B84}" dt="2021-12-22T16:24:22.893" v="124" actId="478"/>
        <pc:sldMkLst>
          <pc:docMk/>
          <pc:sldMk cId="3152995571" sldId="264"/>
        </pc:sldMkLst>
        <pc:picChg chg="del">
          <ac:chgData name="Ralph Astley" userId="63c9dba6-84fd-4383-bd92-402fc68d67eb" providerId="ADAL" clId="{16F073AF-B8DE-406C-BBD9-BF65D4EB0B84}" dt="2021-12-22T16:24:22.893" v="124" actId="478"/>
          <ac:picMkLst>
            <pc:docMk/>
            <pc:sldMk cId="3152995571" sldId="264"/>
            <ac:picMk id="10" creationId="{E966FA1B-0139-4B09-B123-2B55864213D2}"/>
          </ac:picMkLst>
        </pc:picChg>
      </pc:sldChg>
      <pc:sldChg chg="delSp modSp mod delAnim">
        <pc:chgData name="Ralph Astley" userId="63c9dba6-84fd-4383-bd92-402fc68d67eb" providerId="ADAL" clId="{16F073AF-B8DE-406C-BBD9-BF65D4EB0B84}" dt="2021-12-23T10:53:23.957" v="143" actId="207"/>
        <pc:sldMkLst>
          <pc:docMk/>
          <pc:sldMk cId="3032337413" sldId="266"/>
        </pc:sldMkLst>
        <pc:picChg chg="mod">
          <ac:chgData name="Ralph Astley" userId="63c9dba6-84fd-4383-bd92-402fc68d67eb" providerId="ADAL" clId="{16F073AF-B8DE-406C-BBD9-BF65D4EB0B84}" dt="2021-12-23T10:53:23.957" v="143" actId="207"/>
          <ac:picMkLst>
            <pc:docMk/>
            <pc:sldMk cId="3032337413" sldId="266"/>
            <ac:picMk id="5" creationId="{ACDA271C-8990-469B-A4A6-CD841595E712}"/>
          </ac:picMkLst>
        </pc:picChg>
        <pc:picChg chg="del">
          <ac:chgData name="Ralph Astley" userId="63c9dba6-84fd-4383-bd92-402fc68d67eb" providerId="ADAL" clId="{16F073AF-B8DE-406C-BBD9-BF65D4EB0B84}" dt="2021-12-23T10:52:43.425" v="142" actId="21"/>
          <ac:picMkLst>
            <pc:docMk/>
            <pc:sldMk cId="3032337413" sldId="266"/>
            <ac:picMk id="7" creationId="{34684A01-D606-4387-B947-7CE0DEEDBED9}"/>
          </ac:picMkLst>
        </pc:picChg>
      </pc:sldChg>
      <pc:sldChg chg="delSp add del mod delAnim">
        <pc:chgData name="Ralph Astley" userId="63c9dba6-84fd-4383-bd92-402fc68d67eb" providerId="ADAL" clId="{16F073AF-B8DE-406C-BBD9-BF65D4EB0B84}" dt="2021-12-22T16:25:56.904" v="129" actId="47"/>
        <pc:sldMkLst>
          <pc:docMk/>
          <pc:sldMk cId="2538937652" sldId="267"/>
        </pc:sldMkLst>
        <pc:picChg chg="del">
          <ac:chgData name="Ralph Astley" userId="63c9dba6-84fd-4383-bd92-402fc68d67eb" providerId="ADAL" clId="{16F073AF-B8DE-406C-BBD9-BF65D4EB0B84}" dt="2021-12-22T16:24:33.980" v="127" actId="478"/>
          <ac:picMkLst>
            <pc:docMk/>
            <pc:sldMk cId="2538937652" sldId="267"/>
            <ac:picMk id="3" creationId="{1334E409-2F60-45DB-83EB-569EDFD35D4D}"/>
          </ac:picMkLst>
        </pc:picChg>
      </pc:sldChg>
      <pc:sldChg chg="delSp mod delAnim">
        <pc:chgData name="Ralph Astley" userId="63c9dba6-84fd-4383-bd92-402fc68d67eb" providerId="ADAL" clId="{16F073AF-B8DE-406C-BBD9-BF65D4EB0B84}" dt="2021-12-22T16:24:15.446" v="122" actId="21"/>
        <pc:sldMkLst>
          <pc:docMk/>
          <pc:sldMk cId="1633142400" sldId="268"/>
        </pc:sldMkLst>
        <pc:picChg chg="del">
          <ac:chgData name="Ralph Astley" userId="63c9dba6-84fd-4383-bd92-402fc68d67eb" providerId="ADAL" clId="{16F073AF-B8DE-406C-BBD9-BF65D4EB0B84}" dt="2021-12-22T16:24:15.446" v="122" actId="21"/>
          <ac:picMkLst>
            <pc:docMk/>
            <pc:sldMk cId="1633142400" sldId="268"/>
            <ac:picMk id="24" creationId="{3AECAA6E-C766-4732-BFFD-F5999D7DFDBC}"/>
          </ac:picMkLst>
        </pc:picChg>
      </pc:sldChg>
      <pc:sldChg chg="del">
        <pc:chgData name="Ralph Astley" userId="63c9dba6-84fd-4383-bd92-402fc68d67eb" providerId="ADAL" clId="{16F073AF-B8DE-406C-BBD9-BF65D4EB0B84}" dt="2021-12-22T16:21:11.768" v="112" actId="2696"/>
        <pc:sldMkLst>
          <pc:docMk/>
          <pc:sldMk cId="3852521305" sldId="268"/>
        </pc:sldMkLst>
      </pc:sldChg>
      <pc:sldChg chg="delSp mod delAnim">
        <pc:chgData name="Ralph Astley" userId="63c9dba6-84fd-4383-bd92-402fc68d67eb" providerId="ADAL" clId="{16F073AF-B8DE-406C-BBD9-BF65D4EB0B84}" dt="2021-12-22T16:24:30.105" v="126" actId="478"/>
        <pc:sldMkLst>
          <pc:docMk/>
          <pc:sldMk cId="349774624" sldId="274"/>
        </pc:sldMkLst>
        <pc:picChg chg="del">
          <ac:chgData name="Ralph Astley" userId="63c9dba6-84fd-4383-bd92-402fc68d67eb" providerId="ADAL" clId="{16F073AF-B8DE-406C-BBD9-BF65D4EB0B84}" dt="2021-12-22T16:24:30.105" v="126" actId="478"/>
          <ac:picMkLst>
            <pc:docMk/>
            <pc:sldMk cId="349774624" sldId="274"/>
            <ac:picMk id="6" creationId="{4F12524A-25B3-4803-B689-13C4602075D2}"/>
          </ac:picMkLst>
        </pc:picChg>
      </pc:sldChg>
      <pc:sldChg chg="delSp mod delAnim">
        <pc:chgData name="Ralph Astley" userId="63c9dba6-84fd-4383-bd92-402fc68d67eb" providerId="ADAL" clId="{16F073AF-B8DE-406C-BBD9-BF65D4EB0B84}" dt="2021-12-22T16:24:19.233" v="123" actId="478"/>
        <pc:sldMkLst>
          <pc:docMk/>
          <pc:sldMk cId="981901095" sldId="277"/>
        </pc:sldMkLst>
        <pc:picChg chg="del">
          <ac:chgData name="Ralph Astley" userId="63c9dba6-84fd-4383-bd92-402fc68d67eb" providerId="ADAL" clId="{16F073AF-B8DE-406C-BBD9-BF65D4EB0B84}" dt="2021-12-22T16:24:19.233" v="123" actId="478"/>
          <ac:picMkLst>
            <pc:docMk/>
            <pc:sldMk cId="981901095" sldId="277"/>
            <ac:picMk id="12" creationId="{D4275AD3-AB5A-4D76-820E-E77329EA2BB4}"/>
          </ac:picMkLst>
        </pc:picChg>
      </pc:sldChg>
      <pc:sldChg chg="delSp mod delAnim">
        <pc:chgData name="Ralph Astley" userId="63c9dba6-84fd-4383-bd92-402fc68d67eb" providerId="ADAL" clId="{16F073AF-B8DE-406C-BBD9-BF65D4EB0B84}" dt="2021-12-22T16:24:26.329" v="125" actId="478"/>
        <pc:sldMkLst>
          <pc:docMk/>
          <pc:sldMk cId="3719694067" sldId="278"/>
        </pc:sldMkLst>
        <pc:picChg chg="del">
          <ac:chgData name="Ralph Astley" userId="63c9dba6-84fd-4383-bd92-402fc68d67eb" providerId="ADAL" clId="{16F073AF-B8DE-406C-BBD9-BF65D4EB0B84}" dt="2021-12-22T16:24:26.329" v="125" actId="478"/>
          <ac:picMkLst>
            <pc:docMk/>
            <pc:sldMk cId="3719694067" sldId="278"/>
            <ac:picMk id="11" creationId="{32F5338F-638D-4CE1-B336-BAF15BBD5BD9}"/>
          </ac:picMkLst>
        </pc:picChg>
      </pc:sldChg>
      <pc:sldChg chg="del">
        <pc:chgData name="Ralph Astley" userId="63c9dba6-84fd-4383-bd92-402fc68d67eb" providerId="ADAL" clId="{16F073AF-B8DE-406C-BBD9-BF65D4EB0B84}" dt="2021-12-22T16:22:52.786" v="115" actId="2696"/>
        <pc:sldMkLst>
          <pc:docMk/>
          <pc:sldMk cId="99664049" sldId="279"/>
        </pc:sldMkLst>
      </pc:sldChg>
      <pc:sldChg chg="del">
        <pc:chgData name="Ralph Astley" userId="63c9dba6-84fd-4383-bd92-402fc68d67eb" providerId="ADAL" clId="{16F073AF-B8DE-406C-BBD9-BF65D4EB0B84}" dt="2021-12-22T16:22:28.719" v="114" actId="2696"/>
        <pc:sldMkLst>
          <pc:docMk/>
          <pc:sldMk cId="909482092" sldId="280"/>
        </pc:sldMkLst>
      </pc:sldChg>
      <pc:sldChg chg="addSp delSp modSp mod">
        <pc:chgData name="Ralph Astley" userId="63c9dba6-84fd-4383-bd92-402fc68d67eb" providerId="ADAL" clId="{16F073AF-B8DE-406C-BBD9-BF65D4EB0B84}" dt="2022-01-11T14:18:45.967" v="181" actId="1076"/>
        <pc:sldMkLst>
          <pc:docMk/>
          <pc:sldMk cId="773517910" sldId="283"/>
        </pc:sldMkLst>
        <pc:spChg chg="mod">
          <ac:chgData name="Ralph Astley" userId="63c9dba6-84fd-4383-bd92-402fc68d67eb" providerId="ADAL" clId="{16F073AF-B8DE-406C-BBD9-BF65D4EB0B84}" dt="2022-01-11T14:16:48.085" v="161"/>
          <ac:spMkLst>
            <pc:docMk/>
            <pc:sldMk cId="773517910" sldId="283"/>
            <ac:spMk id="8" creationId="{A1EB3FCD-5C7E-4018-BC26-D3EA3D23804C}"/>
          </ac:spMkLst>
        </pc:spChg>
        <pc:spChg chg="mod">
          <ac:chgData name="Ralph Astley" userId="63c9dba6-84fd-4383-bd92-402fc68d67eb" providerId="ADAL" clId="{16F073AF-B8DE-406C-BBD9-BF65D4EB0B84}" dt="2022-01-11T14:16:48.085" v="161"/>
          <ac:spMkLst>
            <pc:docMk/>
            <pc:sldMk cId="773517910" sldId="283"/>
            <ac:spMk id="9" creationId="{62DFBDFD-DB73-44A1-B212-C7D6D484E6E5}"/>
          </ac:spMkLst>
        </pc:spChg>
        <pc:spChg chg="add mod">
          <ac:chgData name="Ralph Astley" userId="63c9dba6-84fd-4383-bd92-402fc68d67eb" providerId="ADAL" clId="{16F073AF-B8DE-406C-BBD9-BF65D4EB0B84}" dt="2022-01-11T14:17:34.146" v="173" actId="1076"/>
          <ac:spMkLst>
            <pc:docMk/>
            <pc:sldMk cId="773517910" sldId="283"/>
            <ac:spMk id="10" creationId="{CC07E5B7-D9F8-4945-BE59-E2195736714B}"/>
          </ac:spMkLst>
        </pc:spChg>
        <pc:spChg chg="add mod">
          <ac:chgData name="Ralph Astley" userId="63c9dba6-84fd-4383-bd92-402fc68d67eb" providerId="ADAL" clId="{16F073AF-B8DE-406C-BBD9-BF65D4EB0B84}" dt="2022-01-11T14:17:24.369" v="170" actId="1076"/>
          <ac:spMkLst>
            <pc:docMk/>
            <pc:sldMk cId="773517910" sldId="283"/>
            <ac:spMk id="11" creationId="{8032FF0D-4173-4ABF-922E-95B04B58B4B8}"/>
          </ac:spMkLst>
        </pc:spChg>
        <pc:spChg chg="add mod">
          <ac:chgData name="Ralph Astley" userId="63c9dba6-84fd-4383-bd92-402fc68d67eb" providerId="ADAL" clId="{16F073AF-B8DE-406C-BBD9-BF65D4EB0B84}" dt="2022-01-11T14:17:08.825" v="166" actId="1076"/>
          <ac:spMkLst>
            <pc:docMk/>
            <pc:sldMk cId="773517910" sldId="283"/>
            <ac:spMk id="12" creationId="{3907D259-8EF9-4606-90E8-9CE4CDB086FF}"/>
          </ac:spMkLst>
        </pc:spChg>
        <pc:spChg chg="add mod">
          <ac:chgData name="Ralph Astley" userId="63c9dba6-84fd-4383-bd92-402fc68d67eb" providerId="ADAL" clId="{16F073AF-B8DE-406C-BBD9-BF65D4EB0B84}" dt="2022-01-11T14:18:15.175" v="176" actId="1076"/>
          <ac:spMkLst>
            <pc:docMk/>
            <pc:sldMk cId="773517910" sldId="283"/>
            <ac:spMk id="13" creationId="{8802A5E4-7694-473C-8BDC-0C5510B4FAC5}"/>
          </ac:spMkLst>
        </pc:spChg>
        <pc:spChg chg="add mod">
          <ac:chgData name="Ralph Astley" userId="63c9dba6-84fd-4383-bd92-402fc68d67eb" providerId="ADAL" clId="{16F073AF-B8DE-406C-BBD9-BF65D4EB0B84}" dt="2022-01-11T14:18:34.473" v="179" actId="1076"/>
          <ac:spMkLst>
            <pc:docMk/>
            <pc:sldMk cId="773517910" sldId="283"/>
            <ac:spMk id="14" creationId="{218470B6-077E-4DA8-88D0-93517267D788}"/>
          </ac:spMkLst>
        </pc:spChg>
        <pc:spChg chg="add mod">
          <ac:chgData name="Ralph Astley" userId="63c9dba6-84fd-4383-bd92-402fc68d67eb" providerId="ADAL" clId="{16F073AF-B8DE-406C-BBD9-BF65D4EB0B84}" dt="2022-01-11T14:18:45.967" v="181" actId="1076"/>
          <ac:spMkLst>
            <pc:docMk/>
            <pc:sldMk cId="773517910" sldId="283"/>
            <ac:spMk id="15" creationId="{417AFACE-3898-41B1-AAE4-C8CD95AEF056}"/>
          </ac:spMkLst>
        </pc:spChg>
        <pc:grpChg chg="add mod">
          <ac:chgData name="Ralph Astley" userId="63c9dba6-84fd-4383-bd92-402fc68d67eb" providerId="ADAL" clId="{16F073AF-B8DE-406C-BBD9-BF65D4EB0B84}" dt="2022-01-11T14:16:55.889" v="164" actId="14100"/>
          <ac:grpSpMkLst>
            <pc:docMk/>
            <pc:sldMk cId="773517910" sldId="283"/>
            <ac:grpSpMk id="5" creationId="{4D8F369B-7AE0-42E6-93D0-BC30FB40108B}"/>
          </ac:grpSpMkLst>
        </pc:grpChg>
        <pc:picChg chg="del">
          <ac:chgData name="Ralph Astley" userId="63c9dba6-84fd-4383-bd92-402fc68d67eb" providerId="ADAL" clId="{16F073AF-B8DE-406C-BBD9-BF65D4EB0B84}" dt="2022-01-11T14:16:31.296" v="160" actId="478"/>
          <ac:picMkLst>
            <pc:docMk/>
            <pc:sldMk cId="773517910" sldId="283"/>
            <ac:picMk id="4" creationId="{6288EEEF-6CC4-4B0D-85C1-F9DBC9CD8A47}"/>
          </ac:picMkLst>
        </pc:picChg>
        <pc:picChg chg="mod">
          <ac:chgData name="Ralph Astley" userId="63c9dba6-84fd-4383-bd92-402fc68d67eb" providerId="ADAL" clId="{16F073AF-B8DE-406C-BBD9-BF65D4EB0B84}" dt="2022-01-11T14:16:48.085" v="161"/>
          <ac:picMkLst>
            <pc:docMk/>
            <pc:sldMk cId="773517910" sldId="283"/>
            <ac:picMk id="7" creationId="{693F751A-3DE8-4133-9206-29BD60795BA4}"/>
          </ac:picMkLst>
        </pc:picChg>
      </pc:sldChg>
      <pc:sldChg chg="addSp delSp modSp new mod chgLayout">
        <pc:chgData name="Ralph Astley" userId="63c9dba6-84fd-4383-bd92-402fc68d67eb" providerId="ADAL" clId="{16F073AF-B8DE-406C-BBD9-BF65D4EB0B84}" dt="2022-01-11T14:22:37.708" v="255" actId="255"/>
        <pc:sldMkLst>
          <pc:docMk/>
          <pc:sldMk cId="2701649224" sldId="284"/>
        </pc:sldMkLst>
        <pc:spChg chg="del">
          <ac:chgData name="Ralph Astley" userId="63c9dba6-84fd-4383-bd92-402fc68d67eb" providerId="ADAL" clId="{16F073AF-B8DE-406C-BBD9-BF65D4EB0B84}" dt="2022-01-10T18:34:00.200" v="145" actId="700"/>
          <ac:spMkLst>
            <pc:docMk/>
            <pc:sldMk cId="2701649224" sldId="284"/>
            <ac:spMk id="2" creationId="{2B59A3EC-5788-4CCB-90B5-36871EB1B212}"/>
          </ac:spMkLst>
        </pc:spChg>
        <pc:spChg chg="del">
          <ac:chgData name="Ralph Astley" userId="63c9dba6-84fd-4383-bd92-402fc68d67eb" providerId="ADAL" clId="{16F073AF-B8DE-406C-BBD9-BF65D4EB0B84}" dt="2022-01-10T18:34:00.200" v="145" actId="700"/>
          <ac:spMkLst>
            <pc:docMk/>
            <pc:sldMk cId="2701649224" sldId="284"/>
            <ac:spMk id="3" creationId="{461F6973-A614-4BFC-8A04-AF897349AA56}"/>
          </ac:spMkLst>
        </pc:spChg>
        <pc:spChg chg="del">
          <ac:chgData name="Ralph Astley" userId="63c9dba6-84fd-4383-bd92-402fc68d67eb" providerId="ADAL" clId="{16F073AF-B8DE-406C-BBD9-BF65D4EB0B84}" dt="2022-01-10T18:34:00.200" v="145" actId="700"/>
          <ac:spMkLst>
            <pc:docMk/>
            <pc:sldMk cId="2701649224" sldId="284"/>
            <ac:spMk id="4" creationId="{6CE24AC2-6D08-4C3B-B6EF-5135436A76A8}"/>
          </ac:spMkLst>
        </pc:spChg>
        <pc:spChg chg="del">
          <ac:chgData name="Ralph Astley" userId="63c9dba6-84fd-4383-bd92-402fc68d67eb" providerId="ADAL" clId="{16F073AF-B8DE-406C-BBD9-BF65D4EB0B84}" dt="2022-01-10T18:34:00.200" v="145" actId="700"/>
          <ac:spMkLst>
            <pc:docMk/>
            <pc:sldMk cId="2701649224" sldId="284"/>
            <ac:spMk id="5" creationId="{52C35AE2-50D5-4ED7-A2A9-3A1830993246}"/>
          </ac:spMkLst>
        </pc:spChg>
        <pc:spChg chg="add mod ord">
          <ac:chgData name="Ralph Astley" userId="63c9dba6-84fd-4383-bd92-402fc68d67eb" providerId="ADAL" clId="{16F073AF-B8DE-406C-BBD9-BF65D4EB0B84}" dt="2022-01-11T14:22:37.708" v="255" actId="255"/>
          <ac:spMkLst>
            <pc:docMk/>
            <pc:sldMk cId="2701649224" sldId="284"/>
            <ac:spMk id="6" creationId="{C015E4AA-4BBD-425F-8046-EB1AC91C7314}"/>
          </ac:spMkLst>
        </pc:spChg>
        <pc:spChg chg="add del mod ord">
          <ac:chgData name="Ralph Astley" userId="63c9dba6-84fd-4383-bd92-402fc68d67eb" providerId="ADAL" clId="{16F073AF-B8DE-406C-BBD9-BF65D4EB0B84}" dt="2022-01-11T14:21:21.238" v="204" actId="931"/>
          <ac:spMkLst>
            <pc:docMk/>
            <pc:sldMk cId="2701649224" sldId="284"/>
            <ac:spMk id="7" creationId="{31BBEA5F-3354-4B77-97CD-6630C56E9F25}"/>
          </ac:spMkLst>
        </pc:spChg>
        <pc:spChg chg="add del mod ord">
          <ac:chgData name="Ralph Astley" userId="63c9dba6-84fd-4383-bd92-402fc68d67eb" providerId="ADAL" clId="{16F073AF-B8DE-406C-BBD9-BF65D4EB0B84}" dt="2022-01-10T18:34:31.890" v="148" actId="478"/>
          <ac:spMkLst>
            <pc:docMk/>
            <pc:sldMk cId="2701649224" sldId="284"/>
            <ac:spMk id="8" creationId="{34A6185A-19F7-4FAE-A344-6159DBBF27C6}"/>
          </ac:spMkLst>
        </pc:spChg>
        <pc:spChg chg="add mod ord">
          <ac:chgData name="Ralph Astley" userId="63c9dba6-84fd-4383-bd92-402fc68d67eb" providerId="ADAL" clId="{16F073AF-B8DE-406C-BBD9-BF65D4EB0B84}" dt="2022-01-11T14:21:53.364" v="213" actId="14100"/>
          <ac:spMkLst>
            <pc:docMk/>
            <pc:sldMk cId="2701649224" sldId="284"/>
            <ac:spMk id="9" creationId="{D476C285-BE3C-415C-88C6-1EE13E5FE2E6}"/>
          </ac:spMkLst>
        </pc:spChg>
        <pc:picChg chg="add del mod">
          <ac:chgData name="Ralph Astley" userId="63c9dba6-84fd-4383-bd92-402fc68d67eb" providerId="ADAL" clId="{16F073AF-B8DE-406C-BBD9-BF65D4EB0B84}" dt="2022-01-11T14:20:37.338" v="197" actId="931"/>
          <ac:picMkLst>
            <pc:docMk/>
            <pc:sldMk cId="2701649224" sldId="284"/>
            <ac:picMk id="3" creationId="{19E40645-606F-48F8-A1AB-1FB5F9EEE9A1}"/>
          </ac:picMkLst>
        </pc:picChg>
        <pc:picChg chg="add mod">
          <ac:chgData name="Ralph Astley" userId="63c9dba6-84fd-4383-bd92-402fc68d67eb" providerId="ADAL" clId="{16F073AF-B8DE-406C-BBD9-BF65D4EB0B84}" dt="2022-01-11T14:21:23.866" v="205" actId="27614"/>
          <ac:picMkLst>
            <pc:docMk/>
            <pc:sldMk cId="2701649224" sldId="284"/>
            <ac:picMk id="5" creationId="{C341C359-A925-40D8-A279-023462EBA8FB}"/>
          </ac:picMkLst>
        </pc:picChg>
      </pc:sldChg>
      <pc:sldChg chg="modSp add mod">
        <pc:chgData name="Ralph Astley" userId="63c9dba6-84fd-4383-bd92-402fc68d67eb" providerId="ADAL" clId="{16F073AF-B8DE-406C-BBD9-BF65D4EB0B84}" dt="2022-01-11T14:23:35.493" v="307" actId="14826"/>
        <pc:sldMkLst>
          <pc:docMk/>
          <pc:sldMk cId="3827179761" sldId="285"/>
        </pc:sldMkLst>
        <pc:spChg chg="mod">
          <ac:chgData name="Ralph Astley" userId="63c9dba6-84fd-4383-bd92-402fc68d67eb" providerId="ADAL" clId="{16F073AF-B8DE-406C-BBD9-BF65D4EB0B84}" dt="2022-01-11T14:22:56.495" v="298" actId="255"/>
          <ac:spMkLst>
            <pc:docMk/>
            <pc:sldMk cId="3827179761" sldId="285"/>
            <ac:spMk id="6" creationId="{C015E4AA-4BBD-425F-8046-EB1AC91C7314}"/>
          </ac:spMkLst>
        </pc:spChg>
        <pc:spChg chg="mod">
          <ac:chgData name="Ralph Astley" userId="63c9dba6-84fd-4383-bd92-402fc68d67eb" providerId="ADAL" clId="{16F073AF-B8DE-406C-BBD9-BF65D4EB0B84}" dt="2022-01-11T14:23:17.713" v="305" actId="27636"/>
          <ac:spMkLst>
            <pc:docMk/>
            <pc:sldMk cId="3827179761" sldId="285"/>
            <ac:spMk id="9" creationId="{D476C285-BE3C-415C-88C6-1EE13E5FE2E6}"/>
          </ac:spMkLst>
        </pc:spChg>
        <pc:picChg chg="mod">
          <ac:chgData name="Ralph Astley" userId="63c9dba6-84fd-4383-bd92-402fc68d67eb" providerId="ADAL" clId="{16F073AF-B8DE-406C-BBD9-BF65D4EB0B84}" dt="2022-01-11T14:23:35.493" v="307" actId="14826"/>
          <ac:picMkLst>
            <pc:docMk/>
            <pc:sldMk cId="3827179761" sldId="285"/>
            <ac:picMk id="5" creationId="{C341C359-A925-40D8-A279-023462EBA8FB}"/>
          </ac:picMkLst>
        </pc:picChg>
      </pc:sldChg>
      <pc:sldMasterChg chg="modSldLayout">
        <pc:chgData name="Ralph Astley" userId="63c9dba6-84fd-4383-bd92-402fc68d67eb" providerId="ADAL" clId="{16F073AF-B8DE-406C-BBD9-BF65D4EB0B84}" dt="2021-12-22T16:14:28.811" v="9" actId="20577"/>
        <pc:sldMasterMkLst>
          <pc:docMk/>
          <pc:sldMasterMk cId="1628395033" sldId="2147483682"/>
        </pc:sldMasterMkLst>
        <pc:sldLayoutChg chg="modSp">
          <pc:chgData name="Ralph Astley" userId="63c9dba6-84fd-4383-bd92-402fc68d67eb" providerId="ADAL" clId="{16F073AF-B8DE-406C-BBD9-BF65D4EB0B84}" dt="2021-12-22T16:14:28.811" v="9" actId="20577"/>
          <pc:sldLayoutMkLst>
            <pc:docMk/>
            <pc:sldMasterMk cId="1628395033" sldId="2147483682"/>
            <pc:sldLayoutMk cId="818586392" sldId="2147483683"/>
          </pc:sldLayoutMkLst>
          <pc:spChg chg="mod">
            <ac:chgData name="Ralph Astley" userId="63c9dba6-84fd-4383-bd92-402fc68d67eb" providerId="ADAL" clId="{16F073AF-B8DE-406C-BBD9-BF65D4EB0B84}" dt="2021-12-22T16:14:28.811" v="9" actId="20577"/>
            <ac:spMkLst>
              <pc:docMk/>
              <pc:sldMasterMk cId="1628395033" sldId="2147483682"/>
              <pc:sldLayoutMk cId="818586392" sldId="2147483683"/>
              <ac:spMk id="16" creationId="{C2DEEEBE-514C-458E-8B4C-813D7666D726}"/>
            </ac:spMkLst>
          </pc:spChg>
        </pc:sldLayoutChg>
      </pc:sldMasterChg>
    </pc:docChg>
  </pc:docChgLst>
  <pc:docChgLst>
    <pc:chgData name="Ruairi Weiner" userId="23c5fa5e-1eb7-4099-9eb9-9527d9f45cf9" providerId="ADAL" clId="{304E1AAA-39B5-4E9E-B8D0-5F52324A44AB}"/>
    <pc:docChg chg="undo redo custSel addSld delSld modSld">
      <pc:chgData name="Ruairi Weiner" userId="23c5fa5e-1eb7-4099-9eb9-9527d9f45cf9" providerId="ADAL" clId="{304E1AAA-39B5-4E9E-B8D0-5F52324A44AB}" dt="2022-01-05T22:12:36.421" v="725" actId="20577"/>
      <pc:docMkLst>
        <pc:docMk/>
      </pc:docMkLst>
      <pc:sldChg chg="addSp delSp modSp mod">
        <pc:chgData name="Ruairi Weiner" userId="23c5fa5e-1eb7-4099-9eb9-9527d9f45cf9" providerId="ADAL" clId="{304E1AAA-39B5-4E9E-B8D0-5F52324A44AB}" dt="2022-01-05T22:12:36.421" v="725" actId="20577"/>
        <pc:sldMkLst>
          <pc:docMk/>
          <pc:sldMk cId="2310822343" sldId="257"/>
        </pc:sldMkLst>
        <pc:spChg chg="del mod">
          <ac:chgData name="Ruairi Weiner" userId="23c5fa5e-1eb7-4099-9eb9-9527d9f45cf9" providerId="ADAL" clId="{304E1AAA-39B5-4E9E-B8D0-5F52324A44AB}" dt="2022-01-05T21:24:00.827" v="32" actId="478"/>
          <ac:spMkLst>
            <pc:docMk/>
            <pc:sldMk cId="2310822343" sldId="257"/>
            <ac:spMk id="2" creationId="{72FC6197-A960-4FE2-A793-C28858E0002F}"/>
          </ac:spMkLst>
        </pc:spChg>
        <pc:spChg chg="mod">
          <ac:chgData name="Ruairi Weiner" userId="23c5fa5e-1eb7-4099-9eb9-9527d9f45cf9" providerId="ADAL" clId="{304E1AAA-39B5-4E9E-B8D0-5F52324A44AB}" dt="2022-01-05T21:42:35.202" v="410" actId="1076"/>
          <ac:spMkLst>
            <pc:docMk/>
            <pc:sldMk cId="2310822343" sldId="257"/>
            <ac:spMk id="3" creationId="{08D5CBDD-BA32-4A09-8D34-ADD5AF4D5ADD}"/>
          </ac:spMkLst>
        </pc:spChg>
        <pc:spChg chg="add del mod">
          <ac:chgData name="Ruairi Weiner" userId="23c5fa5e-1eb7-4099-9eb9-9527d9f45cf9" providerId="ADAL" clId="{304E1AAA-39B5-4E9E-B8D0-5F52324A44AB}" dt="2022-01-05T21:23:57.002" v="31"/>
          <ac:spMkLst>
            <pc:docMk/>
            <pc:sldMk cId="2310822343" sldId="257"/>
            <ac:spMk id="4" creationId="{B61D5F6C-5D62-4D19-87A2-789AC5A54592}"/>
          </ac:spMkLst>
        </pc:spChg>
        <pc:spChg chg="add del mod">
          <ac:chgData name="Ruairi Weiner" userId="23c5fa5e-1eb7-4099-9eb9-9527d9f45cf9" providerId="ADAL" clId="{304E1AAA-39B5-4E9E-B8D0-5F52324A44AB}" dt="2022-01-05T21:23:57.002" v="31"/>
          <ac:spMkLst>
            <pc:docMk/>
            <pc:sldMk cId="2310822343" sldId="257"/>
            <ac:spMk id="5" creationId="{D5A7B351-8137-4B9A-A9BD-05906CE56D63}"/>
          </ac:spMkLst>
        </pc:spChg>
        <pc:spChg chg="add del mod">
          <ac:chgData name="Ruairi Weiner" userId="23c5fa5e-1eb7-4099-9eb9-9527d9f45cf9" providerId="ADAL" clId="{304E1AAA-39B5-4E9E-B8D0-5F52324A44AB}" dt="2022-01-05T21:24:16.950" v="33" actId="478"/>
          <ac:spMkLst>
            <pc:docMk/>
            <pc:sldMk cId="2310822343" sldId="257"/>
            <ac:spMk id="7" creationId="{EC4FDA5E-489F-477D-B43D-5EACABDA46F2}"/>
          </ac:spMkLst>
        </pc:spChg>
        <pc:spChg chg="add del mod">
          <ac:chgData name="Ruairi Weiner" userId="23c5fa5e-1eb7-4099-9eb9-9527d9f45cf9" providerId="ADAL" clId="{304E1AAA-39B5-4E9E-B8D0-5F52324A44AB}" dt="2022-01-05T21:27:41.104" v="69"/>
          <ac:spMkLst>
            <pc:docMk/>
            <pc:sldMk cId="2310822343" sldId="257"/>
            <ac:spMk id="8" creationId="{B5D74F87-265A-4FB9-83E1-605EB5A5EF5F}"/>
          </ac:spMkLst>
        </pc:spChg>
        <pc:spChg chg="add mod">
          <ac:chgData name="Ruairi Weiner" userId="23c5fa5e-1eb7-4099-9eb9-9527d9f45cf9" providerId="ADAL" clId="{304E1AAA-39B5-4E9E-B8D0-5F52324A44AB}" dt="2022-01-05T21:24:33.345" v="35" actId="1076"/>
          <ac:spMkLst>
            <pc:docMk/>
            <pc:sldMk cId="2310822343" sldId="257"/>
            <ac:spMk id="9" creationId="{500092E4-B7C8-4E65-93B8-751E3A7DC64E}"/>
          </ac:spMkLst>
        </pc:spChg>
        <pc:spChg chg="add mod">
          <ac:chgData name="Ruairi Weiner" userId="23c5fa5e-1eb7-4099-9eb9-9527d9f45cf9" providerId="ADAL" clId="{304E1AAA-39B5-4E9E-B8D0-5F52324A44AB}" dt="2022-01-05T21:45:01.985" v="444" actId="1076"/>
          <ac:spMkLst>
            <pc:docMk/>
            <pc:sldMk cId="2310822343" sldId="257"/>
            <ac:spMk id="11" creationId="{FB8F5E6F-09E6-4AD4-9616-028133E0AAF5}"/>
          </ac:spMkLst>
        </pc:spChg>
        <pc:spChg chg="add mod">
          <ac:chgData name="Ruairi Weiner" userId="23c5fa5e-1eb7-4099-9eb9-9527d9f45cf9" providerId="ADAL" clId="{304E1AAA-39B5-4E9E-B8D0-5F52324A44AB}" dt="2022-01-05T21:45:10.495" v="445" actId="1076"/>
          <ac:spMkLst>
            <pc:docMk/>
            <pc:sldMk cId="2310822343" sldId="257"/>
            <ac:spMk id="12" creationId="{727D866E-56F4-4B18-A310-CDE1AB880776}"/>
          </ac:spMkLst>
        </pc:spChg>
        <pc:spChg chg="add del mod">
          <ac:chgData name="Ruairi Weiner" userId="23c5fa5e-1eb7-4099-9eb9-9527d9f45cf9" providerId="ADAL" clId="{304E1AAA-39B5-4E9E-B8D0-5F52324A44AB}" dt="2022-01-05T21:32:04.197" v="111" actId="21"/>
          <ac:spMkLst>
            <pc:docMk/>
            <pc:sldMk cId="2310822343" sldId="257"/>
            <ac:spMk id="13" creationId="{11A4FBC0-589B-45AA-AF5A-282946E8C956}"/>
          </ac:spMkLst>
        </pc:spChg>
        <pc:spChg chg="add del mod">
          <ac:chgData name="Ruairi Weiner" userId="23c5fa5e-1eb7-4099-9eb9-9527d9f45cf9" providerId="ADAL" clId="{304E1AAA-39B5-4E9E-B8D0-5F52324A44AB}" dt="2022-01-05T21:35:06.321" v="160"/>
          <ac:spMkLst>
            <pc:docMk/>
            <pc:sldMk cId="2310822343" sldId="257"/>
            <ac:spMk id="14" creationId="{73556534-00B7-4DD1-AE11-ED6D28519471}"/>
          </ac:spMkLst>
        </pc:spChg>
        <pc:spChg chg="add mod">
          <ac:chgData name="Ruairi Weiner" userId="23c5fa5e-1eb7-4099-9eb9-9527d9f45cf9" providerId="ADAL" clId="{304E1AAA-39B5-4E9E-B8D0-5F52324A44AB}" dt="2022-01-05T21:48:31.211" v="498" actId="1076"/>
          <ac:spMkLst>
            <pc:docMk/>
            <pc:sldMk cId="2310822343" sldId="257"/>
            <ac:spMk id="15" creationId="{F8991F32-224C-4E42-8DF9-92FAF792E529}"/>
          </ac:spMkLst>
        </pc:spChg>
        <pc:spChg chg="add mod">
          <ac:chgData name="Ruairi Weiner" userId="23c5fa5e-1eb7-4099-9eb9-9527d9f45cf9" providerId="ADAL" clId="{304E1AAA-39B5-4E9E-B8D0-5F52324A44AB}" dt="2022-01-05T21:48:41.556" v="500" actId="1076"/>
          <ac:spMkLst>
            <pc:docMk/>
            <pc:sldMk cId="2310822343" sldId="257"/>
            <ac:spMk id="16" creationId="{6E7823DA-47AC-486E-A1FF-35DFB0D9280D}"/>
          </ac:spMkLst>
        </pc:spChg>
        <pc:spChg chg="add mod">
          <ac:chgData name="Ruairi Weiner" userId="23c5fa5e-1eb7-4099-9eb9-9527d9f45cf9" providerId="ADAL" clId="{304E1AAA-39B5-4E9E-B8D0-5F52324A44AB}" dt="2022-01-05T21:42:47.461" v="414" actId="1076"/>
          <ac:spMkLst>
            <pc:docMk/>
            <pc:sldMk cId="2310822343" sldId="257"/>
            <ac:spMk id="17" creationId="{9CD57F0D-D78D-449A-8C47-0A7C052FE479}"/>
          </ac:spMkLst>
        </pc:spChg>
        <pc:spChg chg="add mod">
          <ac:chgData name="Ruairi Weiner" userId="23c5fa5e-1eb7-4099-9eb9-9527d9f45cf9" providerId="ADAL" clId="{304E1AAA-39B5-4E9E-B8D0-5F52324A44AB}" dt="2022-01-05T21:43:06.086" v="418" actId="1076"/>
          <ac:spMkLst>
            <pc:docMk/>
            <pc:sldMk cId="2310822343" sldId="257"/>
            <ac:spMk id="18" creationId="{D7CB1EAD-6E67-4B17-A014-60253CFC0192}"/>
          </ac:spMkLst>
        </pc:spChg>
        <pc:spChg chg="add mod">
          <ac:chgData name="Ruairi Weiner" userId="23c5fa5e-1eb7-4099-9eb9-9527d9f45cf9" providerId="ADAL" clId="{304E1AAA-39B5-4E9E-B8D0-5F52324A44AB}" dt="2022-01-05T21:43:17.608" v="422" actId="1076"/>
          <ac:spMkLst>
            <pc:docMk/>
            <pc:sldMk cId="2310822343" sldId="257"/>
            <ac:spMk id="19" creationId="{0C50A730-E525-487C-994B-D416B656069E}"/>
          </ac:spMkLst>
        </pc:spChg>
        <pc:spChg chg="add mod">
          <ac:chgData name="Ruairi Weiner" userId="23c5fa5e-1eb7-4099-9eb9-9527d9f45cf9" providerId="ADAL" clId="{304E1AAA-39B5-4E9E-B8D0-5F52324A44AB}" dt="2022-01-05T21:44:55.304" v="443" actId="1076"/>
          <ac:spMkLst>
            <pc:docMk/>
            <pc:sldMk cId="2310822343" sldId="257"/>
            <ac:spMk id="20" creationId="{58458A14-34C4-4697-89F2-D192593EC703}"/>
          </ac:spMkLst>
        </pc:spChg>
        <pc:spChg chg="add mod">
          <ac:chgData name="Ruairi Weiner" userId="23c5fa5e-1eb7-4099-9eb9-9527d9f45cf9" providerId="ADAL" clId="{304E1AAA-39B5-4E9E-B8D0-5F52324A44AB}" dt="2022-01-05T21:44:42.241" v="441" actId="1076"/>
          <ac:spMkLst>
            <pc:docMk/>
            <pc:sldMk cId="2310822343" sldId="257"/>
            <ac:spMk id="21" creationId="{43739A28-E4A7-4062-A917-57F6EF1A7F17}"/>
          </ac:spMkLst>
        </pc:spChg>
        <pc:spChg chg="add mod">
          <ac:chgData name="Ruairi Weiner" userId="23c5fa5e-1eb7-4099-9eb9-9527d9f45cf9" providerId="ADAL" clId="{304E1AAA-39B5-4E9E-B8D0-5F52324A44AB}" dt="2022-01-05T22:12:36.421" v="725" actId="20577"/>
          <ac:spMkLst>
            <pc:docMk/>
            <pc:sldMk cId="2310822343" sldId="257"/>
            <ac:spMk id="22" creationId="{F1C8C7A8-6222-45D4-B2CE-6C4489CF0AEA}"/>
          </ac:spMkLst>
        </pc:spChg>
        <pc:spChg chg="add mod">
          <ac:chgData name="Ruairi Weiner" userId="23c5fa5e-1eb7-4099-9eb9-9527d9f45cf9" providerId="ADAL" clId="{304E1AAA-39B5-4E9E-B8D0-5F52324A44AB}" dt="2022-01-05T21:42:04.959" v="402" actId="1076"/>
          <ac:spMkLst>
            <pc:docMk/>
            <pc:sldMk cId="2310822343" sldId="257"/>
            <ac:spMk id="23" creationId="{A7E78664-7953-4365-ADEE-67F9F569FE37}"/>
          </ac:spMkLst>
        </pc:spChg>
        <pc:spChg chg="add mod ord">
          <ac:chgData name="Ruairi Weiner" userId="23c5fa5e-1eb7-4099-9eb9-9527d9f45cf9" providerId="ADAL" clId="{304E1AAA-39B5-4E9E-B8D0-5F52324A44AB}" dt="2022-01-05T21:43:58.354" v="433" actId="1076"/>
          <ac:spMkLst>
            <pc:docMk/>
            <pc:sldMk cId="2310822343" sldId="257"/>
            <ac:spMk id="24" creationId="{F254469C-7110-4D0B-8678-3D108EB6C9BA}"/>
          </ac:spMkLst>
        </pc:spChg>
        <pc:spChg chg="add mod ord">
          <ac:chgData name="Ruairi Weiner" userId="23c5fa5e-1eb7-4099-9eb9-9527d9f45cf9" providerId="ADAL" clId="{304E1AAA-39B5-4E9E-B8D0-5F52324A44AB}" dt="2022-01-05T21:42:01.485" v="401" actId="167"/>
          <ac:spMkLst>
            <pc:docMk/>
            <pc:sldMk cId="2310822343" sldId="257"/>
            <ac:spMk id="27" creationId="{BA4667AC-155E-44DB-822D-68DC06C99FB4}"/>
          </ac:spMkLst>
        </pc:spChg>
        <pc:picChg chg="add mod ord">
          <ac:chgData name="Ruairi Weiner" userId="23c5fa5e-1eb7-4099-9eb9-9527d9f45cf9" providerId="ADAL" clId="{304E1AAA-39B5-4E9E-B8D0-5F52324A44AB}" dt="2022-01-05T21:42:16.916" v="405" actId="167"/>
          <ac:picMkLst>
            <pc:docMk/>
            <pc:sldMk cId="2310822343" sldId="257"/>
            <ac:picMk id="25" creationId="{688755C1-7CFE-4559-AD24-5C28E2932002}"/>
          </ac:picMkLst>
        </pc:picChg>
        <pc:picChg chg="add mod ord">
          <ac:chgData name="Ruairi Weiner" userId="23c5fa5e-1eb7-4099-9eb9-9527d9f45cf9" providerId="ADAL" clId="{304E1AAA-39B5-4E9E-B8D0-5F52324A44AB}" dt="2022-01-05T21:48:36.040" v="499" actId="1076"/>
          <ac:picMkLst>
            <pc:docMk/>
            <pc:sldMk cId="2310822343" sldId="257"/>
            <ac:picMk id="26" creationId="{A0CA507E-E05A-449B-985F-4C1477511814}"/>
          </ac:picMkLst>
        </pc:picChg>
        <pc:picChg chg="add mod ord">
          <ac:chgData name="Ruairi Weiner" userId="23c5fa5e-1eb7-4099-9eb9-9527d9f45cf9" providerId="ADAL" clId="{304E1AAA-39B5-4E9E-B8D0-5F52324A44AB}" dt="2022-01-05T21:47:05.247" v="475" actId="1076"/>
          <ac:picMkLst>
            <pc:docMk/>
            <pc:sldMk cId="2310822343" sldId="257"/>
            <ac:picMk id="28" creationId="{DD1F173B-D47A-4BA7-AAF3-4FB42F69A8F2}"/>
          </ac:picMkLst>
        </pc:picChg>
        <pc:picChg chg="add mod ord">
          <ac:chgData name="Ruairi Weiner" userId="23c5fa5e-1eb7-4099-9eb9-9527d9f45cf9" providerId="ADAL" clId="{304E1AAA-39B5-4E9E-B8D0-5F52324A44AB}" dt="2022-01-05T21:43:00.244" v="417" actId="167"/>
          <ac:picMkLst>
            <pc:docMk/>
            <pc:sldMk cId="2310822343" sldId="257"/>
            <ac:picMk id="29" creationId="{121DA458-2430-403E-9C1A-8ABCBEB33F0E}"/>
          </ac:picMkLst>
        </pc:picChg>
        <pc:picChg chg="add mod ord">
          <ac:chgData name="Ruairi Weiner" userId="23c5fa5e-1eb7-4099-9eb9-9527d9f45cf9" providerId="ADAL" clId="{304E1AAA-39B5-4E9E-B8D0-5F52324A44AB}" dt="2022-01-05T21:43:31.140" v="426" actId="1076"/>
          <ac:picMkLst>
            <pc:docMk/>
            <pc:sldMk cId="2310822343" sldId="257"/>
            <ac:picMk id="30" creationId="{ACC1706C-1935-41DB-8FBA-28DF0300148A}"/>
          </ac:picMkLst>
        </pc:picChg>
        <pc:picChg chg="add mod ord">
          <ac:chgData name="Ruairi Weiner" userId="23c5fa5e-1eb7-4099-9eb9-9527d9f45cf9" providerId="ADAL" clId="{304E1AAA-39B5-4E9E-B8D0-5F52324A44AB}" dt="2022-01-05T21:44:47.192" v="442" actId="1076"/>
          <ac:picMkLst>
            <pc:docMk/>
            <pc:sldMk cId="2310822343" sldId="257"/>
            <ac:picMk id="31" creationId="{2661F79A-9182-4D86-AA67-614494A2CC2A}"/>
          </ac:picMkLst>
        </pc:picChg>
        <pc:picChg chg="add mod ord">
          <ac:chgData name="Ruairi Weiner" userId="23c5fa5e-1eb7-4099-9eb9-9527d9f45cf9" providerId="ADAL" clId="{304E1AAA-39B5-4E9E-B8D0-5F52324A44AB}" dt="2022-01-05T21:44:25.983" v="439" actId="167"/>
          <ac:picMkLst>
            <pc:docMk/>
            <pc:sldMk cId="2310822343" sldId="257"/>
            <ac:picMk id="32" creationId="{C49EE031-3709-48DB-9920-DA2348BE2FBB}"/>
          </ac:picMkLst>
        </pc:picChg>
        <pc:picChg chg="add mod">
          <ac:chgData name="Ruairi Weiner" userId="23c5fa5e-1eb7-4099-9eb9-9527d9f45cf9" providerId="ADAL" clId="{304E1AAA-39B5-4E9E-B8D0-5F52324A44AB}" dt="2022-01-05T21:46:53.377" v="470" actId="1076"/>
          <ac:picMkLst>
            <pc:docMk/>
            <pc:sldMk cId="2310822343" sldId="257"/>
            <ac:picMk id="35" creationId="{6872ECD3-26D0-4E1E-A499-09487962E899}"/>
          </ac:picMkLst>
        </pc:picChg>
        <pc:picChg chg="add mod">
          <ac:chgData name="Ruairi Weiner" userId="23c5fa5e-1eb7-4099-9eb9-9527d9f45cf9" providerId="ADAL" clId="{304E1AAA-39B5-4E9E-B8D0-5F52324A44AB}" dt="2022-01-05T21:48:18.132" v="497" actId="14100"/>
          <ac:picMkLst>
            <pc:docMk/>
            <pc:sldMk cId="2310822343" sldId="257"/>
            <ac:picMk id="36" creationId="{01E61350-14AF-4019-B7B9-6F234FF0FFE2}"/>
          </ac:picMkLst>
        </pc:picChg>
        <pc:picChg chg="add mod">
          <ac:chgData name="Ruairi Weiner" userId="23c5fa5e-1eb7-4099-9eb9-9527d9f45cf9" providerId="ADAL" clId="{304E1AAA-39B5-4E9E-B8D0-5F52324A44AB}" dt="2022-01-05T21:47:14.673" v="477" actId="688"/>
          <ac:picMkLst>
            <pc:docMk/>
            <pc:sldMk cId="2310822343" sldId="257"/>
            <ac:picMk id="37" creationId="{AF1D534C-7118-495A-8A3A-68ED3527CD9F}"/>
          </ac:picMkLst>
        </pc:picChg>
        <pc:picChg chg="add mod">
          <ac:chgData name="Ruairi Weiner" userId="23c5fa5e-1eb7-4099-9eb9-9527d9f45cf9" providerId="ADAL" clId="{304E1AAA-39B5-4E9E-B8D0-5F52324A44AB}" dt="2022-01-05T21:47:23.931" v="479" actId="14100"/>
          <ac:picMkLst>
            <pc:docMk/>
            <pc:sldMk cId="2310822343" sldId="257"/>
            <ac:picMk id="38" creationId="{97959D05-F466-473D-84F6-A9DEE08A9DAD}"/>
          </ac:picMkLst>
        </pc:picChg>
        <pc:picChg chg="add mod">
          <ac:chgData name="Ruairi Weiner" userId="23c5fa5e-1eb7-4099-9eb9-9527d9f45cf9" providerId="ADAL" clId="{304E1AAA-39B5-4E9E-B8D0-5F52324A44AB}" dt="2022-01-05T21:47:35.707" v="483" actId="14100"/>
          <ac:picMkLst>
            <pc:docMk/>
            <pc:sldMk cId="2310822343" sldId="257"/>
            <ac:picMk id="39" creationId="{8F2C7A9C-3960-4278-A125-D71C0A8338E5}"/>
          </ac:picMkLst>
        </pc:picChg>
        <pc:picChg chg="add mod">
          <ac:chgData name="Ruairi Weiner" userId="23c5fa5e-1eb7-4099-9eb9-9527d9f45cf9" providerId="ADAL" clId="{304E1AAA-39B5-4E9E-B8D0-5F52324A44AB}" dt="2022-01-05T21:47:48.498" v="487" actId="14100"/>
          <ac:picMkLst>
            <pc:docMk/>
            <pc:sldMk cId="2310822343" sldId="257"/>
            <ac:picMk id="40" creationId="{DBDE5D1A-470C-4C99-993F-269A71E32AED}"/>
          </ac:picMkLst>
        </pc:picChg>
        <pc:picChg chg="add mod">
          <ac:chgData name="Ruairi Weiner" userId="23c5fa5e-1eb7-4099-9eb9-9527d9f45cf9" providerId="ADAL" clId="{304E1AAA-39B5-4E9E-B8D0-5F52324A44AB}" dt="2022-01-05T21:48:00.026" v="491" actId="688"/>
          <ac:picMkLst>
            <pc:docMk/>
            <pc:sldMk cId="2310822343" sldId="257"/>
            <ac:picMk id="41" creationId="{6F7BB98D-8EBA-4107-8BA3-762AAFC09350}"/>
          </ac:picMkLst>
        </pc:picChg>
        <pc:picChg chg="add mod">
          <ac:chgData name="Ruairi Weiner" userId="23c5fa5e-1eb7-4099-9eb9-9527d9f45cf9" providerId="ADAL" clId="{304E1AAA-39B5-4E9E-B8D0-5F52324A44AB}" dt="2022-01-05T21:48:08.343" v="494" actId="14100"/>
          <ac:picMkLst>
            <pc:docMk/>
            <pc:sldMk cId="2310822343" sldId="257"/>
            <ac:picMk id="42" creationId="{3462111C-8F1E-40A6-A7A0-0AA92A847EAA}"/>
          </ac:picMkLst>
        </pc:picChg>
        <pc:picChg chg="add del mod">
          <ac:chgData name="Ruairi Weiner" userId="23c5fa5e-1eb7-4099-9eb9-9527d9f45cf9" providerId="ADAL" clId="{304E1AAA-39B5-4E9E-B8D0-5F52324A44AB}" dt="2022-01-05T21:23:57.002" v="31"/>
          <ac:picMkLst>
            <pc:docMk/>
            <pc:sldMk cId="2310822343" sldId="257"/>
            <ac:picMk id="1025" creationId="{B7F9F9D7-9D12-4B84-B899-023BF9F9B2D3}"/>
          </ac:picMkLst>
        </pc:picChg>
        <pc:picChg chg="add del mod">
          <ac:chgData name="Ruairi Weiner" userId="23c5fa5e-1eb7-4099-9eb9-9527d9f45cf9" providerId="ADAL" clId="{304E1AAA-39B5-4E9E-B8D0-5F52324A44AB}" dt="2022-01-05T21:32:29.601" v="112" actId="21"/>
          <ac:picMkLst>
            <pc:docMk/>
            <pc:sldMk cId="2310822343" sldId="257"/>
            <ac:picMk id="1028" creationId="{97DC309E-6820-4860-A57C-36C600E5255D}"/>
          </ac:picMkLst>
        </pc:picChg>
        <pc:cxnChg chg="add mod">
          <ac:chgData name="Ruairi Weiner" userId="23c5fa5e-1eb7-4099-9eb9-9527d9f45cf9" providerId="ADAL" clId="{304E1AAA-39B5-4E9E-B8D0-5F52324A44AB}" dt="2022-01-05T21:46:23.284" v="463" actId="14100"/>
          <ac:cxnSpMkLst>
            <pc:docMk/>
            <pc:sldMk cId="2310822343" sldId="257"/>
            <ac:cxnSpMk id="34" creationId="{354CB703-A8F6-45C6-8EFD-0B4DA0D8A04A}"/>
          </ac:cxnSpMkLst>
        </pc:cxnChg>
      </pc:sldChg>
      <pc:sldChg chg="addSp delSp modSp mod">
        <pc:chgData name="Ruairi Weiner" userId="23c5fa5e-1eb7-4099-9eb9-9527d9f45cf9" providerId="ADAL" clId="{304E1AAA-39B5-4E9E-B8D0-5F52324A44AB}" dt="2022-01-05T21:53:27.037" v="545" actId="14100"/>
        <pc:sldMkLst>
          <pc:docMk/>
          <pc:sldMk cId="3170549256" sldId="258"/>
        </pc:sldMkLst>
        <pc:spChg chg="del">
          <ac:chgData name="Ruairi Weiner" userId="23c5fa5e-1eb7-4099-9eb9-9527d9f45cf9" providerId="ADAL" clId="{304E1AAA-39B5-4E9E-B8D0-5F52324A44AB}" dt="2022-01-05T21:52:40.981" v="535" actId="478"/>
          <ac:spMkLst>
            <pc:docMk/>
            <pc:sldMk cId="3170549256" sldId="258"/>
            <ac:spMk id="2" creationId="{72FC6197-A960-4FE2-A793-C28858E0002F}"/>
          </ac:spMkLst>
        </pc:spChg>
        <pc:spChg chg="del">
          <ac:chgData name="Ruairi Weiner" userId="23c5fa5e-1eb7-4099-9eb9-9527d9f45cf9" providerId="ADAL" clId="{304E1AAA-39B5-4E9E-B8D0-5F52324A44AB}" dt="2022-01-05T21:51:37.338" v="508" actId="478"/>
          <ac:spMkLst>
            <pc:docMk/>
            <pc:sldMk cId="3170549256" sldId="258"/>
            <ac:spMk id="3" creationId="{08D5CBDD-BA32-4A09-8D34-ADD5AF4D5ADD}"/>
          </ac:spMkLst>
        </pc:spChg>
        <pc:spChg chg="add del">
          <ac:chgData name="Ruairi Weiner" userId="23c5fa5e-1eb7-4099-9eb9-9527d9f45cf9" providerId="ADAL" clId="{304E1AAA-39B5-4E9E-B8D0-5F52324A44AB}" dt="2022-01-05T21:51:37.338" v="508" actId="478"/>
          <ac:spMkLst>
            <pc:docMk/>
            <pc:sldMk cId="3170549256" sldId="258"/>
            <ac:spMk id="4" creationId="{A311CE80-03C9-4D05-877D-640A580EB690}"/>
          </ac:spMkLst>
        </pc:spChg>
        <pc:spChg chg="add del">
          <ac:chgData name="Ruairi Weiner" userId="23c5fa5e-1eb7-4099-9eb9-9527d9f45cf9" providerId="ADAL" clId="{304E1AAA-39B5-4E9E-B8D0-5F52324A44AB}" dt="2022-01-05T21:51:37.338" v="508" actId="478"/>
          <ac:spMkLst>
            <pc:docMk/>
            <pc:sldMk cId="3170549256" sldId="258"/>
            <ac:spMk id="5" creationId="{8A726BBD-1D3C-4B13-B615-C443DD4DFC4C}"/>
          </ac:spMkLst>
        </pc:spChg>
        <pc:spChg chg="add mod ord">
          <ac:chgData name="Ruairi Weiner" userId="23c5fa5e-1eb7-4099-9eb9-9527d9f45cf9" providerId="ADAL" clId="{304E1AAA-39B5-4E9E-B8D0-5F52324A44AB}" dt="2022-01-05T21:52:55.310" v="539" actId="26606"/>
          <ac:spMkLst>
            <pc:docMk/>
            <pc:sldMk cId="3170549256" sldId="258"/>
            <ac:spMk id="6" creationId="{AE9F6649-7FC9-4119-A91B-E785CF93A4C3}"/>
          </ac:spMkLst>
        </pc:spChg>
        <pc:spChg chg="add del mod">
          <ac:chgData name="Ruairi Weiner" userId="23c5fa5e-1eb7-4099-9eb9-9527d9f45cf9" providerId="ADAL" clId="{304E1AAA-39B5-4E9E-B8D0-5F52324A44AB}" dt="2022-01-05T21:52:44.507" v="536" actId="478"/>
          <ac:spMkLst>
            <pc:docMk/>
            <pc:sldMk cId="3170549256" sldId="258"/>
            <ac:spMk id="8" creationId="{8AB8AF36-8EB4-4BF6-8255-BC6750B99524}"/>
          </ac:spMkLst>
        </pc:spChg>
        <pc:picChg chg="add mod">
          <ac:chgData name="Ruairi Weiner" userId="23c5fa5e-1eb7-4099-9eb9-9527d9f45cf9" providerId="ADAL" clId="{304E1AAA-39B5-4E9E-B8D0-5F52324A44AB}" dt="2022-01-05T21:53:27.037" v="545" actId="14100"/>
          <ac:picMkLst>
            <pc:docMk/>
            <pc:sldMk cId="3170549256" sldId="258"/>
            <ac:picMk id="10" creationId="{0281BA94-D893-4685-B9AF-9B3788CDF2AD}"/>
          </ac:picMkLst>
        </pc:picChg>
        <pc:picChg chg="add del">
          <ac:chgData name="Ruairi Weiner" userId="23c5fa5e-1eb7-4099-9eb9-9527d9f45cf9" providerId="ADAL" clId="{304E1AAA-39B5-4E9E-B8D0-5F52324A44AB}" dt="2022-01-05T21:51:37.338" v="508" actId="478"/>
          <ac:picMkLst>
            <pc:docMk/>
            <pc:sldMk cId="3170549256" sldId="258"/>
            <ac:picMk id="2049" creationId="{1EE80C4C-50C7-45FB-A37A-E9D457AC7743}"/>
          </ac:picMkLst>
        </pc:picChg>
      </pc:sldChg>
      <pc:sldChg chg="del">
        <pc:chgData name="Ruairi Weiner" userId="23c5fa5e-1eb7-4099-9eb9-9527d9f45cf9" providerId="ADAL" clId="{304E1AAA-39B5-4E9E-B8D0-5F52324A44AB}" dt="2022-01-05T22:00:25.705" v="594" actId="47"/>
        <pc:sldMkLst>
          <pc:docMk/>
          <pc:sldMk cId="30791863" sldId="259"/>
        </pc:sldMkLst>
      </pc:sldChg>
      <pc:sldChg chg="delSp modSp add mod">
        <pc:chgData name="Ruairi Weiner" userId="23c5fa5e-1eb7-4099-9eb9-9527d9f45cf9" providerId="ADAL" clId="{304E1AAA-39B5-4E9E-B8D0-5F52324A44AB}" dt="2022-01-05T21:51:23.146" v="506" actId="1076"/>
        <pc:sldMkLst>
          <pc:docMk/>
          <pc:sldMk cId="2385393005" sldId="279"/>
        </pc:sldMkLst>
        <pc:spChg chg="mod">
          <ac:chgData name="Ruairi Weiner" userId="23c5fa5e-1eb7-4099-9eb9-9527d9f45cf9" providerId="ADAL" clId="{304E1AAA-39B5-4E9E-B8D0-5F52324A44AB}" dt="2022-01-05T21:51:23.146" v="506" actId="1076"/>
          <ac:spMkLst>
            <pc:docMk/>
            <pc:sldMk cId="2385393005" sldId="279"/>
            <ac:spMk id="3" creationId="{08D5CBDD-BA32-4A09-8D34-ADD5AF4D5ADD}"/>
          </ac:spMkLst>
        </pc:spChg>
        <pc:spChg chg="del mod">
          <ac:chgData name="Ruairi Weiner" userId="23c5fa5e-1eb7-4099-9eb9-9527d9f45cf9" providerId="ADAL" clId="{304E1AAA-39B5-4E9E-B8D0-5F52324A44AB}" dt="2022-01-05T21:30:38.899" v="100"/>
          <ac:spMkLst>
            <pc:docMk/>
            <pc:sldMk cId="2385393005" sldId="279"/>
            <ac:spMk id="13" creationId="{11A4FBC0-589B-45AA-AF5A-282946E8C956}"/>
          </ac:spMkLst>
        </pc:spChg>
        <pc:picChg chg="mod">
          <ac:chgData name="Ruairi Weiner" userId="23c5fa5e-1eb7-4099-9eb9-9527d9f45cf9" providerId="ADAL" clId="{304E1AAA-39B5-4E9E-B8D0-5F52324A44AB}" dt="2022-01-05T21:31:39.817" v="110" actId="14100"/>
          <ac:picMkLst>
            <pc:docMk/>
            <pc:sldMk cId="2385393005" sldId="279"/>
            <ac:picMk id="1028" creationId="{97DC309E-6820-4860-A57C-36C600E5255D}"/>
          </ac:picMkLst>
        </pc:picChg>
      </pc:sldChg>
      <pc:sldChg chg="addSp delSp modSp add del mod">
        <pc:chgData name="Ruairi Weiner" userId="23c5fa5e-1eb7-4099-9eb9-9527d9f45cf9" providerId="ADAL" clId="{304E1AAA-39B5-4E9E-B8D0-5F52324A44AB}" dt="2022-01-05T22:00:08.739" v="593" actId="47"/>
        <pc:sldMkLst>
          <pc:docMk/>
          <pc:sldMk cId="1900461689" sldId="280"/>
        </pc:sldMkLst>
        <pc:spChg chg="mod ord">
          <ac:chgData name="Ruairi Weiner" userId="23c5fa5e-1eb7-4099-9eb9-9527d9f45cf9" providerId="ADAL" clId="{304E1AAA-39B5-4E9E-B8D0-5F52324A44AB}" dt="2022-01-05T21:57:52.752" v="566" actId="20577"/>
          <ac:spMkLst>
            <pc:docMk/>
            <pc:sldMk cId="1900461689" sldId="280"/>
            <ac:spMk id="6" creationId="{AE9F6649-7FC9-4119-A91B-E785CF93A4C3}"/>
          </ac:spMkLst>
        </pc:spChg>
        <pc:picChg chg="add del mod">
          <ac:chgData name="Ruairi Weiner" userId="23c5fa5e-1eb7-4099-9eb9-9527d9f45cf9" providerId="ADAL" clId="{304E1AAA-39B5-4E9E-B8D0-5F52324A44AB}" dt="2022-01-05T21:58:49.384" v="582" actId="478"/>
          <ac:picMkLst>
            <pc:docMk/>
            <pc:sldMk cId="1900461689" sldId="280"/>
            <ac:picMk id="2" creationId="{8C36D657-95C3-4CA5-8277-BE484AE85C91}"/>
          </ac:picMkLst>
        </pc:picChg>
        <pc:picChg chg="add del mod">
          <ac:chgData name="Ruairi Weiner" userId="23c5fa5e-1eb7-4099-9eb9-9527d9f45cf9" providerId="ADAL" clId="{304E1AAA-39B5-4E9E-B8D0-5F52324A44AB}" dt="2022-01-05T21:58:48.485" v="581"/>
          <ac:picMkLst>
            <pc:docMk/>
            <pc:sldMk cId="1900461689" sldId="280"/>
            <ac:picMk id="3" creationId="{1B223D88-8C32-48CB-99B8-A18668F69F01}"/>
          </ac:picMkLst>
        </pc:picChg>
        <pc:picChg chg="del">
          <ac:chgData name="Ruairi Weiner" userId="23c5fa5e-1eb7-4099-9eb9-9527d9f45cf9" providerId="ADAL" clId="{304E1AAA-39B5-4E9E-B8D0-5F52324A44AB}" dt="2022-01-05T21:56:51.925" v="556" actId="478"/>
          <ac:picMkLst>
            <pc:docMk/>
            <pc:sldMk cId="1900461689" sldId="280"/>
            <ac:picMk id="10" creationId="{0281BA94-D893-4685-B9AF-9B3788CDF2AD}"/>
          </ac:picMkLst>
        </pc:picChg>
      </pc:sldChg>
      <pc:sldChg chg="addSp delSp modSp add mod">
        <pc:chgData name="Ruairi Weiner" userId="23c5fa5e-1eb7-4099-9eb9-9527d9f45cf9" providerId="ADAL" clId="{304E1AAA-39B5-4E9E-B8D0-5F52324A44AB}" dt="2022-01-05T22:00:06.145" v="592" actId="20577"/>
        <pc:sldMkLst>
          <pc:docMk/>
          <pc:sldMk cId="3197690388" sldId="281"/>
        </pc:sldMkLst>
        <pc:spChg chg="mod">
          <ac:chgData name="Ruairi Weiner" userId="23c5fa5e-1eb7-4099-9eb9-9527d9f45cf9" providerId="ADAL" clId="{304E1AAA-39B5-4E9E-B8D0-5F52324A44AB}" dt="2022-01-05T22:00:06.145" v="592" actId="20577"/>
          <ac:spMkLst>
            <pc:docMk/>
            <pc:sldMk cId="3197690388" sldId="281"/>
            <ac:spMk id="6" creationId="{AE9F6649-7FC9-4119-A91B-E785CF93A4C3}"/>
          </ac:spMkLst>
        </pc:spChg>
        <pc:picChg chg="del">
          <ac:chgData name="Ruairi Weiner" userId="23c5fa5e-1eb7-4099-9eb9-9527d9f45cf9" providerId="ADAL" clId="{304E1AAA-39B5-4E9E-B8D0-5F52324A44AB}" dt="2022-01-05T21:59:19.987" v="583" actId="478"/>
          <ac:picMkLst>
            <pc:docMk/>
            <pc:sldMk cId="3197690388" sldId="281"/>
            <ac:picMk id="2" creationId="{8C36D657-95C3-4CA5-8277-BE484AE85C91}"/>
          </ac:picMkLst>
        </pc:picChg>
        <pc:picChg chg="add mod">
          <ac:chgData name="Ruairi Weiner" userId="23c5fa5e-1eb7-4099-9eb9-9527d9f45cf9" providerId="ADAL" clId="{304E1AAA-39B5-4E9E-B8D0-5F52324A44AB}" dt="2022-01-05T21:59:42.385" v="589" actId="14100"/>
          <ac:picMkLst>
            <pc:docMk/>
            <pc:sldMk cId="3197690388" sldId="281"/>
            <ac:picMk id="3" creationId="{AFA12F8A-EDDF-46A7-869D-FE2CAFD69A17}"/>
          </ac:picMkLst>
        </pc:picChg>
      </pc:sldChg>
      <pc:sldChg chg="addSp delSp modSp add mod">
        <pc:chgData name="Ruairi Weiner" userId="23c5fa5e-1eb7-4099-9eb9-9527d9f45cf9" providerId="ADAL" clId="{304E1AAA-39B5-4E9E-B8D0-5F52324A44AB}" dt="2022-01-05T22:01:36.938" v="609" actId="14100"/>
        <pc:sldMkLst>
          <pc:docMk/>
          <pc:sldMk cId="1330918326" sldId="282"/>
        </pc:sldMkLst>
        <pc:spChg chg="mod">
          <ac:chgData name="Ruairi Weiner" userId="23c5fa5e-1eb7-4099-9eb9-9527d9f45cf9" providerId="ADAL" clId="{304E1AAA-39B5-4E9E-B8D0-5F52324A44AB}" dt="2022-01-05T22:01:05.224" v="603" actId="20577"/>
          <ac:spMkLst>
            <pc:docMk/>
            <pc:sldMk cId="1330918326" sldId="282"/>
            <ac:spMk id="6" creationId="{AE9F6649-7FC9-4119-A91B-E785CF93A4C3}"/>
          </ac:spMkLst>
        </pc:spChg>
        <pc:picChg chg="add mod">
          <ac:chgData name="Ruairi Weiner" userId="23c5fa5e-1eb7-4099-9eb9-9527d9f45cf9" providerId="ADAL" clId="{304E1AAA-39B5-4E9E-B8D0-5F52324A44AB}" dt="2022-01-05T22:01:36.938" v="609" actId="14100"/>
          <ac:picMkLst>
            <pc:docMk/>
            <pc:sldMk cId="1330918326" sldId="282"/>
            <ac:picMk id="2" creationId="{B884490B-AAFB-4B80-B605-6B8264A2FFF6}"/>
          </ac:picMkLst>
        </pc:picChg>
        <pc:picChg chg="del mod">
          <ac:chgData name="Ruairi Weiner" userId="23c5fa5e-1eb7-4099-9eb9-9527d9f45cf9" providerId="ADAL" clId="{304E1AAA-39B5-4E9E-B8D0-5F52324A44AB}" dt="2022-01-05T22:01:16.214" v="605" actId="478"/>
          <ac:picMkLst>
            <pc:docMk/>
            <pc:sldMk cId="1330918326" sldId="282"/>
            <ac:picMk id="3" creationId="{AFA12F8A-EDDF-46A7-869D-FE2CAFD69A17}"/>
          </ac:picMkLst>
        </pc:picChg>
      </pc:sldChg>
      <pc:sldChg chg="addSp delSp modSp add mod modClrScheme chgLayout">
        <pc:chgData name="Ruairi Weiner" userId="23c5fa5e-1eb7-4099-9eb9-9527d9f45cf9" providerId="ADAL" clId="{304E1AAA-39B5-4E9E-B8D0-5F52324A44AB}" dt="2022-01-05T22:06:41.401" v="724" actId="14100"/>
        <pc:sldMkLst>
          <pc:docMk/>
          <pc:sldMk cId="773517910" sldId="283"/>
        </pc:sldMkLst>
        <pc:spChg chg="mod ord">
          <ac:chgData name="Ruairi Weiner" userId="23c5fa5e-1eb7-4099-9eb9-9527d9f45cf9" providerId="ADAL" clId="{304E1AAA-39B5-4E9E-B8D0-5F52324A44AB}" dt="2022-01-05T22:06:16.916" v="720" actId="1076"/>
          <ac:spMkLst>
            <pc:docMk/>
            <pc:sldMk cId="773517910" sldId="283"/>
            <ac:spMk id="6" creationId="{AE9F6649-7FC9-4119-A91B-E785CF93A4C3}"/>
          </ac:spMkLst>
        </pc:spChg>
        <pc:picChg chg="del">
          <ac:chgData name="Ruairi Weiner" userId="23c5fa5e-1eb7-4099-9eb9-9527d9f45cf9" providerId="ADAL" clId="{304E1AAA-39B5-4E9E-B8D0-5F52324A44AB}" dt="2022-01-05T22:03:04.586" v="618" actId="478"/>
          <ac:picMkLst>
            <pc:docMk/>
            <pc:sldMk cId="773517910" sldId="283"/>
            <ac:picMk id="2" creationId="{B884490B-AAFB-4B80-B605-6B8264A2FFF6}"/>
          </ac:picMkLst>
        </pc:picChg>
        <pc:picChg chg="add del mod">
          <ac:chgData name="Ruairi Weiner" userId="23c5fa5e-1eb7-4099-9eb9-9527d9f45cf9" providerId="ADAL" clId="{304E1AAA-39B5-4E9E-B8D0-5F52324A44AB}" dt="2022-01-05T22:05:12.197" v="639" actId="478"/>
          <ac:picMkLst>
            <pc:docMk/>
            <pc:sldMk cId="773517910" sldId="283"/>
            <ac:picMk id="3" creationId="{58F4AB0E-0058-4359-9E60-499FFB3DBB12}"/>
          </ac:picMkLst>
        </pc:picChg>
        <pc:picChg chg="add mod">
          <ac:chgData name="Ruairi Weiner" userId="23c5fa5e-1eb7-4099-9eb9-9527d9f45cf9" providerId="ADAL" clId="{304E1AAA-39B5-4E9E-B8D0-5F52324A44AB}" dt="2022-01-05T22:06:41.401" v="724" actId="14100"/>
          <ac:picMkLst>
            <pc:docMk/>
            <pc:sldMk cId="773517910" sldId="283"/>
            <ac:picMk id="4" creationId="{6288EEEF-6CC4-4B0D-85C1-F9DBC9CD8A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0D0A2-75AD-4D4D-9DC3-8CA674DE485F}" type="datetimeFigureOut">
              <a:rPr lang="en-IE" smtClean="0"/>
              <a:t>11/01/2022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A93F5-1C69-4238-8C6A-494D831FC75C}" type="slidenum">
              <a:rPr lang="en-IE" smtClean="0"/>
              <a:t>‹#›</a:t>
            </a:fld>
            <a:endParaRPr lang="en-IE"/>
          </a:p>
        </p:txBody>
      </p:sp>
    </p:spTree>
    <p:extLst>
      <p:ext uri="{BB962C8B-B14F-4D97-AF65-F5344CB8AC3E}">
        <p14:creationId xmlns:p14="http://schemas.microsoft.com/office/powerpoint/2010/main" val="314573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Peer-led transition as a primary intervention for positive student menta health, and for student success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0A93F5-1C69-4238-8C6A-494D831FC75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6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Brought practitioners from around the country together to identify their key learnings and key issues to date.  Report available on 3Set website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0A93F5-1C69-4238-8C6A-494D831FC75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11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0A93F5-1C69-4238-8C6A-494D831FC75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63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the School of Social Work and Social Policy – Course specific, timetabled sessions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0A93F5-1C69-4238-8C6A-494D831FC75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06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DE249D00-75E0-4A69-9F00-34F8F887F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0B60798-BD1C-4CE1-A588-165E39C4A4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A224245-E3C9-455A-B8E3-DCF1C919566E}"/>
              </a:ext>
            </a:extLst>
          </p:cNvPr>
          <p:cNvSpPr/>
          <p:nvPr userDrawn="1"/>
        </p:nvSpPr>
        <p:spPr>
          <a:xfrm>
            <a:off x="0" y="-2"/>
            <a:ext cx="4754881" cy="6857999"/>
          </a:xfrm>
          <a:prstGeom prst="rect">
            <a:avLst/>
          </a:prstGeom>
          <a:solidFill>
            <a:srgbClr val="3F6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descr="A picture containing graphical user interface&#10;&#10;Description automatically generated">
            <a:extLst>
              <a:ext uri="{FF2B5EF4-FFF2-40B4-BE49-F238E27FC236}">
                <a16:creationId xmlns:a16="http://schemas.microsoft.com/office/drawing/2014/main" id="{698B3B17-6F57-4F39-9E12-01AE1D0E66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440" b="39920"/>
          <a:stretch/>
        </p:blipFill>
        <p:spPr>
          <a:xfrm>
            <a:off x="8465425" y="6186428"/>
            <a:ext cx="3253740" cy="671572"/>
          </a:xfrm>
          <a:prstGeom prst="rect">
            <a:avLst/>
          </a:prstGeom>
        </p:spPr>
      </p:pic>
      <p:sp>
        <p:nvSpPr>
          <p:cNvPr id="7" name="Rectangle 6">
            <a:extLst>
              <a:ext uri="{FF2B5EF4-FFF2-40B4-BE49-F238E27FC236}">
                <a16:creationId xmlns:a16="http://schemas.microsoft.com/office/drawing/2014/main" id="{280950CE-8E87-43C2-8E3C-D94C11F2371A}"/>
              </a:ext>
            </a:extLst>
          </p:cNvPr>
          <p:cNvSpPr/>
          <p:nvPr userDrawn="1"/>
        </p:nvSpPr>
        <p:spPr>
          <a:xfrm>
            <a:off x="4754881" y="4326198"/>
            <a:ext cx="6989100" cy="1251642"/>
          </a:xfrm>
          <a:prstGeom prst="rect">
            <a:avLst/>
          </a:prstGeom>
          <a:solidFill>
            <a:srgbClr val="CC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 Placeholder 15">
            <a:extLst>
              <a:ext uri="{FF2B5EF4-FFF2-40B4-BE49-F238E27FC236}">
                <a16:creationId xmlns:a16="http://schemas.microsoft.com/office/drawing/2014/main" id="{C2DEEEBE-514C-458E-8B4C-813D7666D726}"/>
              </a:ext>
            </a:extLst>
          </p:cNvPr>
          <p:cNvSpPr>
            <a:spLocks noGrp="1"/>
          </p:cNvSpPr>
          <p:nvPr>
            <p:ph type="body" sz="quarter" idx="10" hasCustomPrompt="1"/>
          </p:nvPr>
        </p:nvSpPr>
        <p:spPr>
          <a:xfrm>
            <a:off x="5103813" y="4498975"/>
            <a:ext cx="6615112" cy="920750"/>
          </a:xfrm>
        </p:spPr>
        <p:txBody>
          <a:bodyPr anchor="ctr"/>
          <a:lstStyle>
            <a:lvl1pPr marL="0" indent="0">
              <a:buNone/>
              <a:defRPr>
                <a:solidFill>
                  <a:schemeClr val="bg1"/>
                </a:solidFill>
              </a:defRPr>
            </a:lvl1pPr>
          </a:lstStyle>
          <a:p>
            <a:pPr lvl="0"/>
            <a:r>
              <a:rPr lang="en-US" dirty="0"/>
              <a:t>Cultivating belonging through student-driven </a:t>
            </a:r>
            <a:r>
              <a:rPr lang="en-US" dirty="0" err="1"/>
              <a:t>programme</a:t>
            </a:r>
            <a:r>
              <a:rPr lang="en-US" dirty="0"/>
              <a:t> design and delivery</a:t>
            </a:r>
          </a:p>
        </p:txBody>
      </p:sp>
      <p:sp>
        <p:nvSpPr>
          <p:cNvPr id="17" name="Title 16">
            <a:extLst>
              <a:ext uri="{FF2B5EF4-FFF2-40B4-BE49-F238E27FC236}">
                <a16:creationId xmlns:a16="http://schemas.microsoft.com/office/drawing/2014/main" id="{C742FC57-91A3-4047-9D9A-36F57B16814D}"/>
              </a:ext>
            </a:extLst>
          </p:cNvPr>
          <p:cNvSpPr>
            <a:spLocks noGrp="1"/>
          </p:cNvSpPr>
          <p:nvPr>
            <p:ph type="title" hasCustomPrompt="1"/>
          </p:nvPr>
        </p:nvSpPr>
        <p:spPr>
          <a:xfrm>
            <a:off x="5128405" y="2766215"/>
            <a:ext cx="6615576" cy="1325563"/>
          </a:xfrm>
        </p:spPr>
        <p:txBody>
          <a:bodyPr/>
          <a:lstStyle>
            <a:lvl1pPr>
              <a:defRPr>
                <a:solidFill>
                  <a:schemeClr val="tx2"/>
                </a:solidFill>
              </a:defRPr>
            </a:lvl1pPr>
          </a:lstStyle>
          <a:p>
            <a:r>
              <a:rPr lang="en-US" dirty="0"/>
              <a:t>Peer-Led Transition</a:t>
            </a:r>
            <a:endParaRPr lang="en-IE" dirty="0"/>
          </a:p>
        </p:txBody>
      </p:sp>
      <p:pic>
        <p:nvPicPr>
          <p:cNvPr id="8" name="Picture 7" descr="Diagram&#10;&#10;Description automatically generated">
            <a:extLst>
              <a:ext uri="{FF2B5EF4-FFF2-40B4-BE49-F238E27FC236}">
                <a16:creationId xmlns:a16="http://schemas.microsoft.com/office/drawing/2014/main" id="{10E40141-5D90-4A9B-A0F7-4D19ED5FC0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0" y="2525002"/>
            <a:ext cx="4770430" cy="2385215"/>
          </a:xfrm>
          <a:prstGeom prst="rect">
            <a:avLst/>
          </a:prstGeom>
        </p:spPr>
      </p:pic>
    </p:spTree>
    <p:extLst>
      <p:ext uri="{BB962C8B-B14F-4D97-AF65-F5344CB8AC3E}">
        <p14:creationId xmlns:p14="http://schemas.microsoft.com/office/powerpoint/2010/main" val="81858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905917"/>
            <a:ext cx="5800629" cy="395513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0A25DCD9-25D4-4A4E-95C6-C017DF9C0EC2}"/>
              </a:ext>
            </a:extLst>
          </p:cNvPr>
          <p:cNvSpPr>
            <a:spLocks noGrp="1"/>
          </p:cNvSpPr>
          <p:nvPr>
            <p:ph type="body" sz="half" idx="2"/>
          </p:nvPr>
        </p:nvSpPr>
        <p:spPr>
          <a:xfrm>
            <a:off x="839788" y="3429000"/>
            <a:ext cx="3932237" cy="24399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le 9">
            <a:extLst>
              <a:ext uri="{FF2B5EF4-FFF2-40B4-BE49-F238E27FC236}">
                <a16:creationId xmlns:a16="http://schemas.microsoft.com/office/drawing/2014/main" id="{5455692B-213F-4EDA-A701-AE8F337B9F4D}"/>
              </a:ext>
            </a:extLst>
          </p:cNvPr>
          <p:cNvSpPr>
            <a:spLocks noGrp="1"/>
          </p:cNvSpPr>
          <p:nvPr>
            <p:ph type="title"/>
          </p:nvPr>
        </p:nvSpPr>
        <p:spPr/>
        <p:txBody>
          <a:bodyPr/>
          <a:lstStyle/>
          <a:p>
            <a:r>
              <a:rPr lang="en-US"/>
              <a:t>Click to edit Master title style</a:t>
            </a:r>
            <a:endParaRPr lang="en-IE"/>
          </a:p>
        </p:txBody>
      </p:sp>
      <p:sp>
        <p:nvSpPr>
          <p:cNvPr id="11" name="Text Placeholder 3">
            <a:extLst>
              <a:ext uri="{FF2B5EF4-FFF2-40B4-BE49-F238E27FC236}">
                <a16:creationId xmlns:a16="http://schemas.microsoft.com/office/drawing/2014/main" id="{0E60FDC5-BB61-4F26-B8BF-31F804B38047}"/>
              </a:ext>
            </a:extLst>
          </p:cNvPr>
          <p:cNvSpPr>
            <a:spLocks noGrp="1"/>
          </p:cNvSpPr>
          <p:nvPr>
            <p:ph type="body" sz="half" idx="10"/>
          </p:nvPr>
        </p:nvSpPr>
        <p:spPr>
          <a:xfrm>
            <a:off x="839788" y="1905917"/>
            <a:ext cx="3932237" cy="132556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182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8B7A6E9-3C7B-4D83-94A7-DD448F48BF00}"/>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927096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DE249D00-75E0-4A69-9F00-34F8F887F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0B60798-BD1C-4CE1-A588-165E39C4A4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A224245-E3C9-455A-B8E3-DCF1C919566E}"/>
              </a:ext>
            </a:extLst>
          </p:cNvPr>
          <p:cNvSpPr/>
          <p:nvPr userDrawn="1"/>
        </p:nvSpPr>
        <p:spPr>
          <a:xfrm>
            <a:off x="0" y="-2"/>
            <a:ext cx="4754881" cy="6857999"/>
          </a:xfrm>
          <a:prstGeom prst="rect">
            <a:avLst/>
          </a:prstGeom>
          <a:solidFill>
            <a:srgbClr val="3F6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descr="A picture containing graphical user interface&#10;&#10;Description automatically generated">
            <a:extLst>
              <a:ext uri="{FF2B5EF4-FFF2-40B4-BE49-F238E27FC236}">
                <a16:creationId xmlns:a16="http://schemas.microsoft.com/office/drawing/2014/main" id="{698B3B17-6F57-4F39-9E12-01AE1D0E66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440" b="39920"/>
          <a:stretch/>
        </p:blipFill>
        <p:spPr>
          <a:xfrm>
            <a:off x="8465425" y="6186428"/>
            <a:ext cx="3253740" cy="671572"/>
          </a:xfrm>
          <a:prstGeom prst="rect">
            <a:avLst/>
          </a:prstGeom>
        </p:spPr>
      </p:pic>
      <p:sp>
        <p:nvSpPr>
          <p:cNvPr id="7" name="Rectangle 6">
            <a:extLst>
              <a:ext uri="{FF2B5EF4-FFF2-40B4-BE49-F238E27FC236}">
                <a16:creationId xmlns:a16="http://schemas.microsoft.com/office/drawing/2014/main" id="{280950CE-8E87-43C2-8E3C-D94C11F2371A}"/>
              </a:ext>
            </a:extLst>
          </p:cNvPr>
          <p:cNvSpPr/>
          <p:nvPr userDrawn="1"/>
        </p:nvSpPr>
        <p:spPr>
          <a:xfrm>
            <a:off x="4754881" y="4326198"/>
            <a:ext cx="6989100" cy="1251642"/>
          </a:xfrm>
          <a:prstGeom prst="rect">
            <a:avLst/>
          </a:prstGeom>
          <a:solidFill>
            <a:srgbClr val="CC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descr="Text&#10;&#10;Description automatically generated">
            <a:extLst>
              <a:ext uri="{FF2B5EF4-FFF2-40B4-BE49-F238E27FC236}">
                <a16:creationId xmlns:a16="http://schemas.microsoft.com/office/drawing/2014/main" id="{72E37C4F-6B1C-42B1-AB7F-68F813692E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202" y="2675403"/>
            <a:ext cx="4076659" cy="1746498"/>
          </a:xfrm>
          <a:prstGeom prst="rect">
            <a:avLst/>
          </a:prstGeom>
        </p:spPr>
      </p:pic>
      <p:sp>
        <p:nvSpPr>
          <p:cNvPr id="16" name="Text Placeholder 15">
            <a:extLst>
              <a:ext uri="{FF2B5EF4-FFF2-40B4-BE49-F238E27FC236}">
                <a16:creationId xmlns:a16="http://schemas.microsoft.com/office/drawing/2014/main" id="{C2DEEEBE-514C-458E-8B4C-813D7666D726}"/>
              </a:ext>
            </a:extLst>
          </p:cNvPr>
          <p:cNvSpPr>
            <a:spLocks noGrp="1"/>
          </p:cNvSpPr>
          <p:nvPr>
            <p:ph type="body" sz="quarter" idx="10" hasCustomPrompt="1"/>
          </p:nvPr>
        </p:nvSpPr>
        <p:spPr>
          <a:xfrm>
            <a:off x="5103813" y="4498975"/>
            <a:ext cx="6615112" cy="920750"/>
          </a:xfrm>
        </p:spPr>
        <p:txBody>
          <a:bodyPr anchor="ctr"/>
          <a:lstStyle>
            <a:lvl1pPr marL="0" indent="0">
              <a:buNone/>
              <a:defRPr>
                <a:solidFill>
                  <a:schemeClr val="bg1"/>
                </a:solidFill>
              </a:defRPr>
            </a:lvl1pPr>
          </a:lstStyle>
          <a:p>
            <a:pPr lvl="0"/>
            <a:r>
              <a:rPr lang="en-US" dirty="0"/>
              <a:t>CLICK TO EDIT MASTER TEXT STYLES</a:t>
            </a:r>
          </a:p>
        </p:txBody>
      </p:sp>
      <p:sp>
        <p:nvSpPr>
          <p:cNvPr id="17" name="Title 16">
            <a:extLst>
              <a:ext uri="{FF2B5EF4-FFF2-40B4-BE49-F238E27FC236}">
                <a16:creationId xmlns:a16="http://schemas.microsoft.com/office/drawing/2014/main" id="{C742FC57-91A3-4047-9D9A-36F57B16814D}"/>
              </a:ext>
            </a:extLst>
          </p:cNvPr>
          <p:cNvSpPr>
            <a:spLocks noGrp="1"/>
          </p:cNvSpPr>
          <p:nvPr>
            <p:ph type="title"/>
          </p:nvPr>
        </p:nvSpPr>
        <p:spPr>
          <a:xfrm>
            <a:off x="5128405" y="2766215"/>
            <a:ext cx="6615576" cy="1325563"/>
          </a:xfrm>
        </p:spPr>
        <p:txBody>
          <a:bodyPr/>
          <a:lstStyle>
            <a:lvl1pPr>
              <a:defRPr>
                <a:solidFill>
                  <a:schemeClr val="tx2"/>
                </a:solidFill>
              </a:defRPr>
            </a:lvl1pPr>
          </a:lstStyle>
          <a:p>
            <a:r>
              <a:rPr lang="en-US"/>
              <a:t>Click to edit Master title style</a:t>
            </a:r>
            <a:endParaRPr lang="en-IE" dirty="0"/>
          </a:p>
        </p:txBody>
      </p:sp>
    </p:spTree>
    <p:extLst>
      <p:ext uri="{BB962C8B-B14F-4D97-AF65-F5344CB8AC3E}">
        <p14:creationId xmlns:p14="http://schemas.microsoft.com/office/powerpoint/2010/main" val="2019773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16087"/>
            <a:ext cx="10189684" cy="38889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F9183C31-F06D-4D17-A089-250D8F3EABF9}"/>
              </a:ext>
            </a:extLst>
          </p:cNvPr>
          <p:cNvSpPr>
            <a:spLocks noGrp="1"/>
          </p:cNvSpPr>
          <p:nvPr>
            <p:ph type="title"/>
          </p:nvPr>
        </p:nvSpPr>
        <p:spPr/>
        <p:txBody>
          <a:bodyPr/>
          <a:lstStyle/>
          <a:p>
            <a:r>
              <a:rPr lang="en-US" dirty="0"/>
              <a:t>Click to edit Master title style</a:t>
            </a:r>
            <a:endParaRPr lang="en-IE" dirty="0"/>
          </a:p>
        </p:txBody>
      </p:sp>
    </p:spTree>
    <p:extLst>
      <p:ext uri="{BB962C8B-B14F-4D97-AF65-F5344CB8AC3E}">
        <p14:creationId xmlns:p14="http://schemas.microsoft.com/office/powerpoint/2010/main" val="338881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D777ED3-F5B5-43C6-9197-3F7165483440}"/>
              </a:ext>
            </a:extLst>
          </p:cNvPr>
          <p:cNvSpPr>
            <a:spLocks noGrp="1"/>
          </p:cNvSpPr>
          <p:nvPr>
            <p:ph type="title" hasCustomPrompt="1"/>
          </p:nvPr>
        </p:nvSpPr>
        <p:spPr>
          <a:xfrm>
            <a:off x="774394" y="2585425"/>
            <a:ext cx="6863508" cy="1325563"/>
          </a:xfrm>
          <a:prstGeom prst="rect">
            <a:avLst/>
          </a:prstGeom>
        </p:spPr>
        <p:txBody>
          <a:bodyPr/>
          <a:lstStyle>
            <a:lvl1pPr>
              <a:defRPr>
                <a:solidFill>
                  <a:schemeClr val="tx2"/>
                </a:solidFill>
              </a:defRPr>
            </a:lvl1pPr>
          </a:lstStyle>
          <a:p>
            <a:r>
              <a:rPr lang="en-US" dirty="0"/>
              <a:t>Section Title</a:t>
            </a:r>
          </a:p>
        </p:txBody>
      </p:sp>
      <p:sp>
        <p:nvSpPr>
          <p:cNvPr id="19" name="Picture Placeholder 18">
            <a:extLst>
              <a:ext uri="{FF2B5EF4-FFF2-40B4-BE49-F238E27FC236}">
                <a16:creationId xmlns:a16="http://schemas.microsoft.com/office/drawing/2014/main" id="{66398A9D-0633-4DCE-B6D7-8DBBF95DCE2C}"/>
              </a:ext>
            </a:extLst>
          </p:cNvPr>
          <p:cNvSpPr>
            <a:spLocks noGrp="1"/>
          </p:cNvSpPr>
          <p:nvPr>
            <p:ph type="pic" sz="quarter" idx="10"/>
          </p:nvPr>
        </p:nvSpPr>
        <p:spPr>
          <a:xfrm>
            <a:off x="7689774" y="1916935"/>
            <a:ext cx="3272009" cy="4021157"/>
          </a:xfrm>
          <a:ln w="82550">
            <a:noFill/>
            <a:miter lim="800000"/>
          </a:ln>
        </p:spPr>
        <p:txBody>
          <a:bodyPr/>
          <a:lstStyle/>
          <a:p>
            <a:r>
              <a:rPr lang="en-US"/>
              <a:t>Click icon to add picture</a:t>
            </a:r>
            <a:endParaRPr lang="en-IE" dirty="0"/>
          </a:p>
        </p:txBody>
      </p:sp>
    </p:spTree>
    <p:extLst>
      <p:ext uri="{BB962C8B-B14F-4D97-AF65-F5344CB8AC3E}">
        <p14:creationId xmlns:p14="http://schemas.microsoft.com/office/powerpoint/2010/main" val="634682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82188"/>
            <a:ext cx="4835487"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86610" y="2082188"/>
            <a:ext cx="5181600"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A102D13-3848-4544-BBE8-F96AEB792C78}"/>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621733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82188"/>
            <a:ext cx="1927034" cy="3855904"/>
          </a:xfrm>
          <a:prstGeom prst="rect">
            <a:avLst/>
          </a:prstGeom>
        </p:spPr>
        <p:txBody>
          <a:body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3106755" y="2082188"/>
            <a:ext cx="3635567"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A102D13-3848-4544-BBE8-F96AEB792C78}"/>
              </a:ext>
            </a:extLst>
          </p:cNvPr>
          <p:cNvSpPr>
            <a:spLocks noGrp="1"/>
          </p:cNvSpPr>
          <p:nvPr>
            <p:ph type="title"/>
          </p:nvPr>
        </p:nvSpPr>
        <p:spPr/>
        <p:txBody>
          <a:bodyPr/>
          <a:lstStyle/>
          <a:p>
            <a:r>
              <a:rPr lang="en-US"/>
              <a:t>Click to edit Master title style</a:t>
            </a:r>
            <a:endParaRPr lang="en-IE"/>
          </a:p>
        </p:txBody>
      </p:sp>
      <p:sp>
        <p:nvSpPr>
          <p:cNvPr id="5" name="Content Placeholder 3">
            <a:extLst>
              <a:ext uri="{FF2B5EF4-FFF2-40B4-BE49-F238E27FC236}">
                <a16:creationId xmlns:a16="http://schemas.microsoft.com/office/drawing/2014/main" id="{08DB192A-BF31-4AD2-9AA9-ABF8A4216D91}"/>
              </a:ext>
            </a:extLst>
          </p:cNvPr>
          <p:cNvSpPr>
            <a:spLocks noGrp="1"/>
          </p:cNvSpPr>
          <p:nvPr>
            <p:ph sz="half" idx="10"/>
          </p:nvPr>
        </p:nvSpPr>
        <p:spPr>
          <a:xfrm>
            <a:off x="6918593" y="2082188"/>
            <a:ext cx="3922006"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2639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10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10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72731509-23D4-45BC-B2E7-C67994891301}"/>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26447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8B214-46FF-490E-970C-1095C3288FE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891348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3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16087"/>
            <a:ext cx="10189684" cy="38889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F9183C31-F06D-4D17-A089-250D8F3EABF9}"/>
              </a:ext>
            </a:extLst>
          </p:cNvPr>
          <p:cNvSpPr>
            <a:spLocks noGrp="1"/>
          </p:cNvSpPr>
          <p:nvPr>
            <p:ph type="title"/>
          </p:nvPr>
        </p:nvSpPr>
        <p:spPr/>
        <p:txBody>
          <a:bodyPr/>
          <a:lstStyle/>
          <a:p>
            <a:r>
              <a:rPr lang="en-US"/>
              <a:t>Click to edit Master title style</a:t>
            </a:r>
            <a:endParaRPr lang="en-IE" dirty="0"/>
          </a:p>
        </p:txBody>
      </p:sp>
    </p:spTree>
    <p:extLst>
      <p:ext uri="{BB962C8B-B14F-4D97-AF65-F5344CB8AC3E}">
        <p14:creationId xmlns:p14="http://schemas.microsoft.com/office/powerpoint/2010/main" val="144176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905917"/>
            <a:ext cx="5745545" cy="395513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429000"/>
            <a:ext cx="3932237" cy="24399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8">
            <a:extLst>
              <a:ext uri="{FF2B5EF4-FFF2-40B4-BE49-F238E27FC236}">
                <a16:creationId xmlns:a16="http://schemas.microsoft.com/office/drawing/2014/main" id="{149731B1-DD0D-4966-8EE7-C5B4AEDE09A2}"/>
              </a:ext>
            </a:extLst>
          </p:cNvPr>
          <p:cNvSpPr>
            <a:spLocks noGrp="1"/>
          </p:cNvSpPr>
          <p:nvPr>
            <p:ph type="title"/>
          </p:nvPr>
        </p:nvSpPr>
        <p:spPr/>
        <p:txBody>
          <a:bodyPr/>
          <a:lstStyle/>
          <a:p>
            <a:r>
              <a:rPr lang="en-US"/>
              <a:t>Click to edit Master title style</a:t>
            </a:r>
            <a:endParaRPr lang="en-IE"/>
          </a:p>
        </p:txBody>
      </p:sp>
      <p:sp>
        <p:nvSpPr>
          <p:cNvPr id="10" name="Text Placeholder 3">
            <a:extLst>
              <a:ext uri="{FF2B5EF4-FFF2-40B4-BE49-F238E27FC236}">
                <a16:creationId xmlns:a16="http://schemas.microsoft.com/office/drawing/2014/main" id="{9EFF8CAD-BC8B-493A-AF63-9D34F5DD5DE5}"/>
              </a:ext>
            </a:extLst>
          </p:cNvPr>
          <p:cNvSpPr>
            <a:spLocks noGrp="1"/>
          </p:cNvSpPr>
          <p:nvPr>
            <p:ph type="body" sz="half" idx="10"/>
          </p:nvPr>
        </p:nvSpPr>
        <p:spPr>
          <a:xfrm>
            <a:off x="839788" y="1905917"/>
            <a:ext cx="3932237" cy="132556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8190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905917"/>
            <a:ext cx="5800629" cy="395513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0A25DCD9-25D4-4A4E-95C6-C017DF9C0EC2}"/>
              </a:ext>
            </a:extLst>
          </p:cNvPr>
          <p:cNvSpPr>
            <a:spLocks noGrp="1"/>
          </p:cNvSpPr>
          <p:nvPr>
            <p:ph type="body" sz="half" idx="2"/>
          </p:nvPr>
        </p:nvSpPr>
        <p:spPr>
          <a:xfrm>
            <a:off x="839788" y="3429000"/>
            <a:ext cx="3932237" cy="24399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le 9">
            <a:extLst>
              <a:ext uri="{FF2B5EF4-FFF2-40B4-BE49-F238E27FC236}">
                <a16:creationId xmlns:a16="http://schemas.microsoft.com/office/drawing/2014/main" id="{5455692B-213F-4EDA-A701-AE8F337B9F4D}"/>
              </a:ext>
            </a:extLst>
          </p:cNvPr>
          <p:cNvSpPr>
            <a:spLocks noGrp="1"/>
          </p:cNvSpPr>
          <p:nvPr>
            <p:ph type="title"/>
          </p:nvPr>
        </p:nvSpPr>
        <p:spPr/>
        <p:txBody>
          <a:bodyPr/>
          <a:lstStyle/>
          <a:p>
            <a:r>
              <a:rPr lang="en-US"/>
              <a:t>Click to edit Master title style</a:t>
            </a:r>
            <a:endParaRPr lang="en-IE"/>
          </a:p>
        </p:txBody>
      </p:sp>
      <p:sp>
        <p:nvSpPr>
          <p:cNvPr id="11" name="Text Placeholder 3">
            <a:extLst>
              <a:ext uri="{FF2B5EF4-FFF2-40B4-BE49-F238E27FC236}">
                <a16:creationId xmlns:a16="http://schemas.microsoft.com/office/drawing/2014/main" id="{0E60FDC5-BB61-4F26-B8BF-31F804B38047}"/>
              </a:ext>
            </a:extLst>
          </p:cNvPr>
          <p:cNvSpPr>
            <a:spLocks noGrp="1"/>
          </p:cNvSpPr>
          <p:nvPr>
            <p:ph type="body" sz="half" idx="10"/>
          </p:nvPr>
        </p:nvSpPr>
        <p:spPr>
          <a:xfrm>
            <a:off x="839788" y="1905917"/>
            <a:ext cx="3932237" cy="132556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1604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8B7A6E9-3C7B-4D83-94A7-DD448F48BF00}"/>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7538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3A1B-57AC-1D48-9BFB-86654BF30A1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265A78C-2DF0-E24D-B388-DBE9E0F9D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75AAA97-0CEC-234A-918C-5512086D3A03}"/>
              </a:ext>
            </a:extLst>
          </p:cNvPr>
          <p:cNvSpPr>
            <a:spLocks noGrp="1"/>
          </p:cNvSpPr>
          <p:nvPr>
            <p:ph type="dt" sz="half" idx="10"/>
          </p:nvPr>
        </p:nvSpPr>
        <p:spPr/>
        <p:txBody>
          <a:bodyPr/>
          <a:lstStyle/>
          <a:p>
            <a:fld id="{798D389E-9FA5-264E-98EB-4B4DE4157F3E}" type="datetimeFigureOut">
              <a:rPr lang="en-US" smtClean="0"/>
              <a:t>1/11/2022</a:t>
            </a:fld>
            <a:endParaRPr lang="en-US"/>
          </a:p>
        </p:txBody>
      </p:sp>
      <p:sp>
        <p:nvSpPr>
          <p:cNvPr id="5" name="Footer Placeholder 4">
            <a:extLst>
              <a:ext uri="{FF2B5EF4-FFF2-40B4-BE49-F238E27FC236}">
                <a16:creationId xmlns:a16="http://schemas.microsoft.com/office/drawing/2014/main" id="{0C1FA0A2-6E92-6345-9351-BBC3EB571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42756-7C18-F943-A86A-5B3735D07A3A}"/>
              </a:ext>
            </a:extLst>
          </p:cNvPr>
          <p:cNvSpPr>
            <a:spLocks noGrp="1"/>
          </p:cNvSpPr>
          <p:nvPr>
            <p:ph type="sldNum" sz="quarter" idx="12"/>
          </p:nvPr>
        </p:nvSpPr>
        <p:spPr/>
        <p:txBody>
          <a:bodyPr/>
          <a:lstStyle/>
          <a:p>
            <a:fld id="{8280BCA2-488A-A145-A64A-D5F989F5B82F}" type="slidenum">
              <a:rPr lang="en-US" smtClean="0"/>
              <a:t>‹#›</a:t>
            </a:fld>
            <a:endParaRPr lang="en-US"/>
          </a:p>
        </p:txBody>
      </p:sp>
    </p:spTree>
    <p:extLst>
      <p:ext uri="{BB962C8B-B14F-4D97-AF65-F5344CB8AC3E}">
        <p14:creationId xmlns:p14="http://schemas.microsoft.com/office/powerpoint/2010/main" val="327805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D777ED3-F5B5-43C6-9197-3F7165483440}"/>
              </a:ext>
            </a:extLst>
          </p:cNvPr>
          <p:cNvSpPr>
            <a:spLocks noGrp="1"/>
          </p:cNvSpPr>
          <p:nvPr>
            <p:ph type="title" hasCustomPrompt="1"/>
          </p:nvPr>
        </p:nvSpPr>
        <p:spPr>
          <a:xfrm>
            <a:off x="774394" y="2585425"/>
            <a:ext cx="6863508" cy="1325563"/>
          </a:xfrm>
          <a:prstGeom prst="rect">
            <a:avLst/>
          </a:prstGeom>
        </p:spPr>
        <p:txBody>
          <a:bodyPr/>
          <a:lstStyle>
            <a:lvl1pPr>
              <a:defRPr>
                <a:solidFill>
                  <a:schemeClr val="tx2"/>
                </a:solidFill>
              </a:defRPr>
            </a:lvl1pPr>
          </a:lstStyle>
          <a:p>
            <a:r>
              <a:rPr lang="en-US" dirty="0"/>
              <a:t>Section Title</a:t>
            </a:r>
          </a:p>
        </p:txBody>
      </p:sp>
      <p:sp>
        <p:nvSpPr>
          <p:cNvPr id="19" name="Picture Placeholder 18">
            <a:extLst>
              <a:ext uri="{FF2B5EF4-FFF2-40B4-BE49-F238E27FC236}">
                <a16:creationId xmlns:a16="http://schemas.microsoft.com/office/drawing/2014/main" id="{66398A9D-0633-4DCE-B6D7-8DBBF95DCE2C}"/>
              </a:ext>
            </a:extLst>
          </p:cNvPr>
          <p:cNvSpPr>
            <a:spLocks noGrp="1"/>
          </p:cNvSpPr>
          <p:nvPr>
            <p:ph type="pic" sz="quarter" idx="10"/>
          </p:nvPr>
        </p:nvSpPr>
        <p:spPr>
          <a:xfrm>
            <a:off x="7689774" y="1916935"/>
            <a:ext cx="3272009" cy="4021157"/>
          </a:xfrm>
          <a:ln w="82550">
            <a:noFill/>
            <a:miter lim="800000"/>
          </a:ln>
        </p:spPr>
        <p:txBody>
          <a:bodyPr/>
          <a:lstStyle/>
          <a:p>
            <a:r>
              <a:rPr lang="en-US"/>
              <a:t>Click icon to add picture</a:t>
            </a:r>
            <a:endParaRPr lang="en-IE" dirty="0"/>
          </a:p>
        </p:txBody>
      </p:sp>
    </p:spTree>
    <p:extLst>
      <p:ext uri="{BB962C8B-B14F-4D97-AF65-F5344CB8AC3E}">
        <p14:creationId xmlns:p14="http://schemas.microsoft.com/office/powerpoint/2010/main" val="269180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82188"/>
            <a:ext cx="4835487"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86610" y="2082188"/>
            <a:ext cx="5181600"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A102D13-3848-4544-BBE8-F96AEB792C78}"/>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78106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82188"/>
            <a:ext cx="1927034" cy="3855904"/>
          </a:xfrm>
          <a:prstGeom prst="rect">
            <a:avLst/>
          </a:prstGeom>
        </p:spPr>
        <p:txBody>
          <a:body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3106755" y="2082188"/>
            <a:ext cx="3635567"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A102D13-3848-4544-BBE8-F96AEB792C78}"/>
              </a:ext>
            </a:extLst>
          </p:cNvPr>
          <p:cNvSpPr>
            <a:spLocks noGrp="1"/>
          </p:cNvSpPr>
          <p:nvPr>
            <p:ph type="title"/>
          </p:nvPr>
        </p:nvSpPr>
        <p:spPr/>
        <p:txBody>
          <a:bodyPr/>
          <a:lstStyle/>
          <a:p>
            <a:r>
              <a:rPr lang="en-US"/>
              <a:t>Click to edit Master title style</a:t>
            </a:r>
            <a:endParaRPr lang="en-IE"/>
          </a:p>
        </p:txBody>
      </p:sp>
      <p:sp>
        <p:nvSpPr>
          <p:cNvPr id="5" name="Content Placeholder 3">
            <a:extLst>
              <a:ext uri="{FF2B5EF4-FFF2-40B4-BE49-F238E27FC236}">
                <a16:creationId xmlns:a16="http://schemas.microsoft.com/office/drawing/2014/main" id="{08DB192A-BF31-4AD2-9AA9-ABF8A4216D91}"/>
              </a:ext>
            </a:extLst>
          </p:cNvPr>
          <p:cNvSpPr>
            <a:spLocks noGrp="1"/>
          </p:cNvSpPr>
          <p:nvPr>
            <p:ph sz="half" idx="10"/>
          </p:nvPr>
        </p:nvSpPr>
        <p:spPr>
          <a:xfrm>
            <a:off x="6918593" y="2082188"/>
            <a:ext cx="3922006"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47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10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10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72731509-23D4-45BC-B2E7-C67994891301}"/>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53262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8B214-46FF-490E-970C-1095C3288FE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409849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6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905917"/>
            <a:ext cx="5745545" cy="395513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429000"/>
            <a:ext cx="3932237" cy="24399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8">
            <a:extLst>
              <a:ext uri="{FF2B5EF4-FFF2-40B4-BE49-F238E27FC236}">
                <a16:creationId xmlns:a16="http://schemas.microsoft.com/office/drawing/2014/main" id="{149731B1-DD0D-4966-8EE7-C5B4AEDE09A2}"/>
              </a:ext>
            </a:extLst>
          </p:cNvPr>
          <p:cNvSpPr>
            <a:spLocks noGrp="1"/>
          </p:cNvSpPr>
          <p:nvPr>
            <p:ph type="title"/>
          </p:nvPr>
        </p:nvSpPr>
        <p:spPr/>
        <p:txBody>
          <a:bodyPr/>
          <a:lstStyle/>
          <a:p>
            <a:r>
              <a:rPr lang="en-US"/>
              <a:t>Click to edit Master title style</a:t>
            </a:r>
            <a:endParaRPr lang="en-IE"/>
          </a:p>
        </p:txBody>
      </p:sp>
      <p:sp>
        <p:nvSpPr>
          <p:cNvPr id="10" name="Text Placeholder 3">
            <a:extLst>
              <a:ext uri="{FF2B5EF4-FFF2-40B4-BE49-F238E27FC236}">
                <a16:creationId xmlns:a16="http://schemas.microsoft.com/office/drawing/2014/main" id="{9EFF8CAD-BC8B-493A-AF63-9D34F5DD5DE5}"/>
              </a:ext>
            </a:extLst>
          </p:cNvPr>
          <p:cNvSpPr>
            <a:spLocks noGrp="1"/>
          </p:cNvSpPr>
          <p:nvPr>
            <p:ph type="body" sz="half" idx="10"/>
          </p:nvPr>
        </p:nvSpPr>
        <p:spPr>
          <a:xfrm>
            <a:off x="839788" y="1905917"/>
            <a:ext cx="3932237" cy="132556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0100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B3367-FF02-46CE-A0D4-7226EEAB69A5}"/>
              </a:ext>
            </a:extLst>
          </p:cNvPr>
          <p:cNvSpPr/>
          <p:nvPr userDrawn="1"/>
        </p:nvSpPr>
        <p:spPr>
          <a:xfrm>
            <a:off x="826952" y="365125"/>
            <a:ext cx="10526848" cy="1325563"/>
          </a:xfrm>
          <a:prstGeom prst="rect">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18" name="Title Placeholder 17">
            <a:extLst>
              <a:ext uri="{FF2B5EF4-FFF2-40B4-BE49-F238E27FC236}">
                <a16:creationId xmlns:a16="http://schemas.microsoft.com/office/drawing/2014/main" id="{EA4AE44D-4C29-4AA5-85DC-0E9140208E76}"/>
              </a:ext>
            </a:extLst>
          </p:cNvPr>
          <p:cNvSpPr>
            <a:spLocks noGrp="1"/>
          </p:cNvSpPr>
          <p:nvPr>
            <p:ph type="title"/>
          </p:nvPr>
        </p:nvSpPr>
        <p:spPr>
          <a:xfrm>
            <a:off x="2434931" y="365125"/>
            <a:ext cx="8918868" cy="1325563"/>
          </a:xfrm>
          <a:prstGeom prst="rect">
            <a:avLst/>
          </a:prstGeom>
          <a:ln>
            <a:noFill/>
          </a:ln>
        </p:spPr>
        <p:txBody>
          <a:bodyPr vert="horz" lIns="91440" tIns="45720" rIns="91440" bIns="45720" rtlCol="0" anchor="ctr">
            <a:noAutofit/>
          </a:bodyPr>
          <a:lstStyle/>
          <a:p>
            <a:r>
              <a:rPr lang="en-US" dirty="0"/>
              <a:t>Master Title Style</a:t>
            </a:r>
            <a:endParaRPr lang="en-IE" dirty="0"/>
          </a:p>
        </p:txBody>
      </p:sp>
      <p:sp>
        <p:nvSpPr>
          <p:cNvPr id="19" name="Text Placeholder 18">
            <a:extLst>
              <a:ext uri="{FF2B5EF4-FFF2-40B4-BE49-F238E27FC236}">
                <a16:creationId xmlns:a16="http://schemas.microsoft.com/office/drawing/2014/main" id="{932F3053-E4B5-45F0-BA26-072FA3F9BCDE}"/>
              </a:ext>
            </a:extLst>
          </p:cNvPr>
          <p:cNvSpPr>
            <a:spLocks noGrp="1"/>
          </p:cNvSpPr>
          <p:nvPr>
            <p:ph type="body" idx="1"/>
          </p:nvPr>
        </p:nvSpPr>
        <p:spPr>
          <a:xfrm>
            <a:off x="826952" y="1861851"/>
            <a:ext cx="10222966" cy="3995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pic>
        <p:nvPicPr>
          <p:cNvPr id="8" name="Picture 7" descr="A picture containing graphical user interface&#10;&#10;Description automatically generated">
            <a:extLst>
              <a:ext uri="{FF2B5EF4-FFF2-40B4-BE49-F238E27FC236}">
                <a16:creationId xmlns:a16="http://schemas.microsoft.com/office/drawing/2014/main" id="{A9BBFDF1-FF6E-4560-AB9A-1A18294D99B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9440" b="39920"/>
          <a:stretch/>
        </p:blipFill>
        <p:spPr>
          <a:xfrm>
            <a:off x="7720942" y="5978983"/>
            <a:ext cx="3253740" cy="671572"/>
          </a:xfrm>
          <a:prstGeom prst="rect">
            <a:avLst/>
          </a:prstGeom>
        </p:spPr>
      </p:pic>
      <p:sp>
        <p:nvSpPr>
          <p:cNvPr id="3" name="Rectangle 2">
            <a:extLst>
              <a:ext uri="{FF2B5EF4-FFF2-40B4-BE49-F238E27FC236}">
                <a16:creationId xmlns:a16="http://schemas.microsoft.com/office/drawing/2014/main" id="{7A2EE38F-1AF8-4B1F-B69A-4796A590EFB8}"/>
              </a:ext>
            </a:extLst>
          </p:cNvPr>
          <p:cNvSpPr/>
          <p:nvPr userDrawn="1"/>
        </p:nvSpPr>
        <p:spPr>
          <a:xfrm>
            <a:off x="826952" y="1723739"/>
            <a:ext cx="10526848" cy="1050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8E7572EB-0BC4-45CE-84D2-4171C42979D9}"/>
              </a:ext>
            </a:extLst>
          </p:cNvPr>
          <p:cNvSpPr/>
          <p:nvPr userDrawn="1"/>
        </p:nvSpPr>
        <p:spPr>
          <a:xfrm>
            <a:off x="11038901" y="1795749"/>
            <a:ext cx="314899" cy="4854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Rectangle 11">
            <a:extLst>
              <a:ext uri="{FF2B5EF4-FFF2-40B4-BE49-F238E27FC236}">
                <a16:creationId xmlns:a16="http://schemas.microsoft.com/office/drawing/2014/main" id="{95382949-9AC4-4BC5-B3D7-9F98B88FF8A0}"/>
              </a:ext>
            </a:extLst>
          </p:cNvPr>
          <p:cNvSpPr/>
          <p:nvPr userDrawn="1"/>
        </p:nvSpPr>
        <p:spPr>
          <a:xfrm>
            <a:off x="826951" y="5995107"/>
            <a:ext cx="6818755" cy="671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r>
              <a:rPr lang="en-IE" sz="2400">
                <a:solidFill>
                  <a:schemeClr val="tx1"/>
                </a:solidFill>
              </a:rPr>
              <a:t>Presentation Title</a:t>
            </a:r>
          </a:p>
        </p:txBody>
      </p:sp>
      <p:pic>
        <p:nvPicPr>
          <p:cNvPr id="5" name="Picture 4" descr="Logo&#10;&#10;Description automatically generated">
            <a:extLst>
              <a:ext uri="{FF2B5EF4-FFF2-40B4-BE49-F238E27FC236}">
                <a16:creationId xmlns:a16="http://schemas.microsoft.com/office/drawing/2014/main" id="{49B680B4-0C99-4EF1-968A-2348CD38EDA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8461" y="398756"/>
            <a:ext cx="1384961" cy="1125808"/>
          </a:xfrm>
          <a:prstGeom prst="rect">
            <a:avLst/>
          </a:prstGeom>
        </p:spPr>
      </p:pic>
    </p:spTree>
    <p:extLst>
      <p:ext uri="{BB962C8B-B14F-4D97-AF65-F5344CB8AC3E}">
        <p14:creationId xmlns:p14="http://schemas.microsoft.com/office/powerpoint/2010/main" val="16283950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92" r:id="rId5"/>
    <p:sldLayoutId id="2147483687" r:id="rId6"/>
    <p:sldLayoutId id="2147483688" r:id="rId7"/>
    <p:sldLayoutId id="2147483689" r:id="rId8"/>
    <p:sldLayoutId id="2147483690" r:id="rId9"/>
    <p:sldLayoutId id="2147483691" r:id="rId10"/>
    <p:sldLayoutId id="2147483670" r:id="rId11"/>
  </p:sldLayoutIdLst>
  <p:txStyles>
    <p:title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B3367-FF02-46CE-A0D4-7226EEAB69A5}"/>
              </a:ext>
            </a:extLst>
          </p:cNvPr>
          <p:cNvSpPr/>
          <p:nvPr userDrawn="1"/>
        </p:nvSpPr>
        <p:spPr>
          <a:xfrm>
            <a:off x="826952" y="365125"/>
            <a:ext cx="10526848" cy="1325563"/>
          </a:xfrm>
          <a:prstGeom prst="rect">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18" name="Title Placeholder 17">
            <a:extLst>
              <a:ext uri="{FF2B5EF4-FFF2-40B4-BE49-F238E27FC236}">
                <a16:creationId xmlns:a16="http://schemas.microsoft.com/office/drawing/2014/main" id="{EA4AE44D-4C29-4AA5-85DC-0E9140208E76}"/>
              </a:ext>
            </a:extLst>
          </p:cNvPr>
          <p:cNvSpPr>
            <a:spLocks noGrp="1"/>
          </p:cNvSpPr>
          <p:nvPr>
            <p:ph type="title"/>
          </p:nvPr>
        </p:nvSpPr>
        <p:spPr>
          <a:xfrm>
            <a:off x="2434931" y="365125"/>
            <a:ext cx="8918868" cy="1325563"/>
          </a:xfrm>
          <a:prstGeom prst="rect">
            <a:avLst/>
          </a:prstGeom>
          <a:ln>
            <a:noFill/>
          </a:ln>
        </p:spPr>
        <p:txBody>
          <a:bodyPr vert="horz" lIns="91440" tIns="45720" rIns="91440" bIns="45720" rtlCol="0" anchor="ctr">
            <a:noAutofit/>
          </a:bodyPr>
          <a:lstStyle/>
          <a:p>
            <a:r>
              <a:rPr lang="en-US" dirty="0"/>
              <a:t>Master Title Style</a:t>
            </a:r>
            <a:endParaRPr lang="en-IE" dirty="0"/>
          </a:p>
        </p:txBody>
      </p:sp>
      <p:sp>
        <p:nvSpPr>
          <p:cNvPr id="19" name="Text Placeholder 18">
            <a:extLst>
              <a:ext uri="{FF2B5EF4-FFF2-40B4-BE49-F238E27FC236}">
                <a16:creationId xmlns:a16="http://schemas.microsoft.com/office/drawing/2014/main" id="{932F3053-E4B5-45F0-BA26-072FA3F9BCDE}"/>
              </a:ext>
            </a:extLst>
          </p:cNvPr>
          <p:cNvSpPr>
            <a:spLocks noGrp="1"/>
          </p:cNvSpPr>
          <p:nvPr>
            <p:ph type="body" idx="1"/>
          </p:nvPr>
        </p:nvSpPr>
        <p:spPr>
          <a:xfrm>
            <a:off x="826952" y="1861851"/>
            <a:ext cx="10222966" cy="3995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pic>
        <p:nvPicPr>
          <p:cNvPr id="8" name="Picture 7" descr="A picture containing graphical user interface&#10;&#10;Description automatically generated">
            <a:extLst>
              <a:ext uri="{FF2B5EF4-FFF2-40B4-BE49-F238E27FC236}">
                <a16:creationId xmlns:a16="http://schemas.microsoft.com/office/drawing/2014/main" id="{A9BBFDF1-FF6E-4560-AB9A-1A18294D99B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9440" b="39920"/>
          <a:stretch/>
        </p:blipFill>
        <p:spPr>
          <a:xfrm>
            <a:off x="7720942" y="5978983"/>
            <a:ext cx="3253740" cy="671572"/>
          </a:xfrm>
          <a:prstGeom prst="rect">
            <a:avLst/>
          </a:prstGeom>
        </p:spPr>
      </p:pic>
      <p:sp>
        <p:nvSpPr>
          <p:cNvPr id="3" name="Rectangle 2">
            <a:extLst>
              <a:ext uri="{FF2B5EF4-FFF2-40B4-BE49-F238E27FC236}">
                <a16:creationId xmlns:a16="http://schemas.microsoft.com/office/drawing/2014/main" id="{7A2EE38F-1AF8-4B1F-B69A-4796A590EFB8}"/>
              </a:ext>
            </a:extLst>
          </p:cNvPr>
          <p:cNvSpPr/>
          <p:nvPr userDrawn="1"/>
        </p:nvSpPr>
        <p:spPr>
          <a:xfrm>
            <a:off x="826952" y="1723739"/>
            <a:ext cx="10526848" cy="1050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8E7572EB-0BC4-45CE-84D2-4171C42979D9}"/>
              </a:ext>
            </a:extLst>
          </p:cNvPr>
          <p:cNvSpPr/>
          <p:nvPr userDrawn="1"/>
        </p:nvSpPr>
        <p:spPr>
          <a:xfrm>
            <a:off x="11038901" y="1795749"/>
            <a:ext cx="314899" cy="4854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Rectangle 11">
            <a:extLst>
              <a:ext uri="{FF2B5EF4-FFF2-40B4-BE49-F238E27FC236}">
                <a16:creationId xmlns:a16="http://schemas.microsoft.com/office/drawing/2014/main" id="{95382949-9AC4-4BC5-B3D7-9F98B88FF8A0}"/>
              </a:ext>
            </a:extLst>
          </p:cNvPr>
          <p:cNvSpPr/>
          <p:nvPr userDrawn="1"/>
        </p:nvSpPr>
        <p:spPr>
          <a:xfrm>
            <a:off x="826951" y="5995107"/>
            <a:ext cx="6818755" cy="671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r>
              <a:rPr lang="en-IE" sz="3200" dirty="0">
                <a:solidFill>
                  <a:schemeClr val="tx1"/>
                </a:solidFill>
              </a:rPr>
              <a:t>Work Package 3 – Peer-led Transition</a:t>
            </a:r>
          </a:p>
        </p:txBody>
      </p:sp>
      <p:pic>
        <p:nvPicPr>
          <p:cNvPr id="5" name="Picture 4" descr="Logo&#10;&#10;Description automatically generated">
            <a:extLst>
              <a:ext uri="{FF2B5EF4-FFF2-40B4-BE49-F238E27FC236}">
                <a16:creationId xmlns:a16="http://schemas.microsoft.com/office/drawing/2014/main" id="{2EF24F8B-CF71-4C12-970B-97BF4C0953D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4920" y="2005581"/>
            <a:ext cx="3502159" cy="2846838"/>
          </a:xfrm>
          <a:prstGeom prst="rect">
            <a:avLst/>
          </a:prstGeom>
        </p:spPr>
      </p:pic>
      <p:pic>
        <p:nvPicPr>
          <p:cNvPr id="7" name="Picture 6" descr="Logo&#10;&#10;Description automatically generated">
            <a:extLst>
              <a:ext uri="{FF2B5EF4-FFF2-40B4-BE49-F238E27FC236}">
                <a16:creationId xmlns:a16="http://schemas.microsoft.com/office/drawing/2014/main" id="{58D52D34-E087-42F0-90BE-CD694B7EE82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9080" y="407908"/>
            <a:ext cx="1695850" cy="1378524"/>
          </a:xfrm>
          <a:prstGeom prst="rect">
            <a:avLst/>
          </a:prstGeom>
        </p:spPr>
      </p:pic>
    </p:spTree>
    <p:extLst>
      <p:ext uri="{BB962C8B-B14F-4D97-AF65-F5344CB8AC3E}">
        <p14:creationId xmlns:p14="http://schemas.microsoft.com/office/powerpoint/2010/main" val="42791638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1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51F7D-9258-481E-B333-241A3A564626}"/>
              </a:ext>
            </a:extLst>
          </p:cNvPr>
          <p:cNvSpPr>
            <a:spLocks noGrp="1"/>
          </p:cNvSpPr>
          <p:nvPr>
            <p:ph type="body" sz="quarter" idx="10"/>
          </p:nvPr>
        </p:nvSpPr>
        <p:spPr/>
        <p:txBody>
          <a:bodyPr/>
          <a:lstStyle/>
          <a:p>
            <a:r>
              <a:rPr lang="en-IE" dirty="0"/>
              <a:t>Cultivating Belonging Through Student-Driven Programme Design and Delivery</a:t>
            </a:r>
          </a:p>
        </p:txBody>
      </p:sp>
      <p:sp>
        <p:nvSpPr>
          <p:cNvPr id="4" name="Title 3">
            <a:extLst>
              <a:ext uri="{FF2B5EF4-FFF2-40B4-BE49-F238E27FC236}">
                <a16:creationId xmlns:a16="http://schemas.microsoft.com/office/drawing/2014/main" id="{F92593BF-FB65-4B9F-AAFD-62DFBD7379EB}"/>
              </a:ext>
            </a:extLst>
          </p:cNvPr>
          <p:cNvSpPr>
            <a:spLocks noGrp="1"/>
          </p:cNvSpPr>
          <p:nvPr>
            <p:ph type="title"/>
          </p:nvPr>
        </p:nvSpPr>
        <p:spPr/>
        <p:txBody>
          <a:bodyPr/>
          <a:lstStyle/>
          <a:p>
            <a:r>
              <a:rPr lang="en-IE" dirty="0"/>
              <a:t>Peer-Led Transition</a:t>
            </a:r>
          </a:p>
        </p:txBody>
      </p:sp>
      <p:sp>
        <p:nvSpPr>
          <p:cNvPr id="3" name="Picture Placeholder 2">
            <a:extLst>
              <a:ext uri="{FF2B5EF4-FFF2-40B4-BE49-F238E27FC236}">
                <a16:creationId xmlns:a16="http://schemas.microsoft.com/office/drawing/2014/main" id="{F379A11A-55FD-4E06-AA7C-18DBED702835}"/>
              </a:ext>
            </a:extLst>
          </p:cNvPr>
          <p:cNvSpPr>
            <a:spLocks noGrp="1"/>
          </p:cNvSpPr>
          <p:nvPr>
            <p:ph type="pic" sz="quarter" idx="4294967295"/>
          </p:nvPr>
        </p:nvSpPr>
        <p:spPr>
          <a:xfrm>
            <a:off x="-15655" y="2093981"/>
            <a:ext cx="4745480" cy="4764016"/>
          </a:xfrm>
        </p:spPr>
      </p:sp>
    </p:spTree>
    <p:extLst>
      <p:ext uri="{BB962C8B-B14F-4D97-AF65-F5344CB8AC3E}">
        <p14:creationId xmlns:p14="http://schemas.microsoft.com/office/powerpoint/2010/main" val="267608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9">
            <a:extLst>
              <a:ext uri="{FF2B5EF4-FFF2-40B4-BE49-F238E27FC236}">
                <a16:creationId xmlns:a16="http://schemas.microsoft.com/office/drawing/2014/main" id="{97DC309E-6820-4860-A57C-36C600E52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25" r="3157" b="15419"/>
          <a:stretch>
            <a:fillRect/>
          </a:stretch>
        </p:blipFill>
        <p:spPr bwMode="auto">
          <a:xfrm>
            <a:off x="821635" y="1839766"/>
            <a:ext cx="10204173" cy="41202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8D5CBDD-BA32-4A09-8D34-ADD5AF4D5ADD}"/>
              </a:ext>
            </a:extLst>
          </p:cNvPr>
          <p:cNvSpPr>
            <a:spLocks noGrp="1"/>
          </p:cNvSpPr>
          <p:nvPr>
            <p:ph type="title"/>
          </p:nvPr>
        </p:nvSpPr>
        <p:spPr>
          <a:xfrm>
            <a:off x="2637182" y="497825"/>
            <a:ext cx="9197009" cy="1286825"/>
          </a:xfrm>
        </p:spPr>
        <p:txBody>
          <a:bodyPr/>
          <a:lstStyle/>
          <a:p>
            <a:r>
              <a:rPr lang="en-IE" sz="2800" dirty="0"/>
              <a:t>Figure 1: word cloud illustrating responses to “what has been the best thing for you about coming to Trinity?”</a:t>
            </a:r>
          </a:p>
        </p:txBody>
      </p:sp>
      <p:sp>
        <p:nvSpPr>
          <p:cNvPr id="9" name="Rectangle 6">
            <a:extLst>
              <a:ext uri="{FF2B5EF4-FFF2-40B4-BE49-F238E27FC236}">
                <a16:creationId xmlns:a16="http://schemas.microsoft.com/office/drawing/2014/main" id="{500092E4-B7C8-4E65-93B8-751E3A7DC64E}"/>
              </a:ext>
            </a:extLst>
          </p:cNvPr>
          <p:cNvSpPr>
            <a:spLocks noChangeArrowheads="1"/>
          </p:cNvSpPr>
          <p:nvPr/>
        </p:nvSpPr>
        <p:spPr bwMode="auto">
          <a:xfrm>
            <a:off x="914400" y="59048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Tree>
    <p:extLst>
      <p:ext uri="{BB962C8B-B14F-4D97-AF65-F5344CB8AC3E}">
        <p14:creationId xmlns:p14="http://schemas.microsoft.com/office/powerpoint/2010/main" val="2385393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81BA94-D893-4685-B9AF-9B3788CDF2A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42963" y="1843088"/>
            <a:ext cx="10186987" cy="4157661"/>
          </a:xfrm>
          <a:prstGeom prst="rect">
            <a:avLst/>
          </a:prstGeom>
          <a:noFill/>
        </p:spPr>
      </p:pic>
      <p:sp>
        <p:nvSpPr>
          <p:cNvPr id="6" name="Title 5">
            <a:extLst>
              <a:ext uri="{FF2B5EF4-FFF2-40B4-BE49-F238E27FC236}">
                <a16:creationId xmlns:a16="http://schemas.microsoft.com/office/drawing/2014/main" id="{AE9F6649-7FC9-4119-A91B-E785CF93A4C3}"/>
              </a:ext>
            </a:extLst>
          </p:cNvPr>
          <p:cNvSpPr>
            <a:spLocks noGrp="1"/>
          </p:cNvSpPr>
          <p:nvPr>
            <p:ph type="title"/>
          </p:nvPr>
        </p:nvSpPr>
        <p:spPr>
          <a:xfrm>
            <a:off x="2434931" y="365125"/>
            <a:ext cx="8918868" cy="1325563"/>
          </a:xfrm>
        </p:spPr>
        <p:txBody>
          <a:bodyPr anchor="ctr">
            <a:normAutofit/>
          </a:bodyPr>
          <a:lstStyle/>
          <a:p>
            <a:r>
              <a:rPr lang="en-IE" sz="2800" dirty="0"/>
              <a:t>Figure 2: word cloud illustrating responses to “what has been the most challenging thing for you coming to Trinity?”</a:t>
            </a:r>
          </a:p>
        </p:txBody>
      </p:sp>
    </p:spTree>
    <p:extLst>
      <p:ext uri="{BB962C8B-B14F-4D97-AF65-F5344CB8AC3E}">
        <p14:creationId xmlns:p14="http://schemas.microsoft.com/office/powerpoint/2010/main" val="3170549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9F6649-7FC9-4119-A91B-E785CF93A4C3}"/>
              </a:ext>
            </a:extLst>
          </p:cNvPr>
          <p:cNvSpPr>
            <a:spLocks noGrp="1"/>
          </p:cNvSpPr>
          <p:nvPr>
            <p:ph type="title"/>
          </p:nvPr>
        </p:nvSpPr>
        <p:spPr>
          <a:xfrm>
            <a:off x="2434931" y="365125"/>
            <a:ext cx="8918868" cy="1325563"/>
          </a:xfrm>
        </p:spPr>
        <p:txBody>
          <a:bodyPr anchor="ctr">
            <a:normAutofit/>
          </a:bodyPr>
          <a:lstStyle/>
          <a:p>
            <a:r>
              <a:rPr lang="en-IE" sz="3500" dirty="0"/>
              <a:t>Figure 3: word cloud illustrating responses to “what has helped you to settle in?” </a:t>
            </a:r>
          </a:p>
        </p:txBody>
      </p:sp>
      <p:pic>
        <p:nvPicPr>
          <p:cNvPr id="3" name="Picture 2">
            <a:extLst>
              <a:ext uri="{FF2B5EF4-FFF2-40B4-BE49-F238E27FC236}">
                <a16:creationId xmlns:a16="http://schemas.microsoft.com/office/drawing/2014/main" id="{AFA12F8A-EDDF-46A7-869D-FE2CAFD69A17}"/>
              </a:ext>
            </a:extLst>
          </p:cNvPr>
          <p:cNvPicPr>
            <a:picLocks noChangeAspect="1"/>
          </p:cNvPicPr>
          <p:nvPr/>
        </p:nvPicPr>
        <p:blipFill>
          <a:blip r:embed="rId2"/>
          <a:stretch>
            <a:fillRect/>
          </a:stretch>
        </p:blipFill>
        <p:spPr>
          <a:xfrm>
            <a:off x="858906" y="1878199"/>
            <a:ext cx="10113894" cy="4125184"/>
          </a:xfrm>
          <a:prstGeom prst="rect">
            <a:avLst/>
          </a:prstGeom>
        </p:spPr>
      </p:pic>
    </p:spTree>
    <p:extLst>
      <p:ext uri="{BB962C8B-B14F-4D97-AF65-F5344CB8AC3E}">
        <p14:creationId xmlns:p14="http://schemas.microsoft.com/office/powerpoint/2010/main" val="3197690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9F6649-7FC9-4119-A91B-E785CF93A4C3}"/>
              </a:ext>
            </a:extLst>
          </p:cNvPr>
          <p:cNvSpPr>
            <a:spLocks noGrp="1"/>
          </p:cNvSpPr>
          <p:nvPr>
            <p:ph type="title"/>
          </p:nvPr>
        </p:nvSpPr>
        <p:spPr>
          <a:xfrm>
            <a:off x="2434931" y="365125"/>
            <a:ext cx="8918868" cy="1325563"/>
          </a:xfrm>
        </p:spPr>
        <p:txBody>
          <a:bodyPr anchor="ctr">
            <a:normAutofit/>
          </a:bodyPr>
          <a:lstStyle/>
          <a:p>
            <a:r>
              <a:rPr lang="en-IE" sz="3500" dirty="0"/>
              <a:t>Figure 4: word cloud illustrating responses to “what has helped you to belong here?” </a:t>
            </a:r>
          </a:p>
        </p:txBody>
      </p:sp>
      <p:pic>
        <p:nvPicPr>
          <p:cNvPr id="2" name="Picture 1">
            <a:extLst>
              <a:ext uri="{FF2B5EF4-FFF2-40B4-BE49-F238E27FC236}">
                <a16:creationId xmlns:a16="http://schemas.microsoft.com/office/drawing/2014/main" id="{B884490B-AAFB-4B80-B605-6B8264A2FFF6}"/>
              </a:ext>
            </a:extLst>
          </p:cNvPr>
          <p:cNvPicPr>
            <a:picLocks noChangeAspect="1"/>
          </p:cNvPicPr>
          <p:nvPr/>
        </p:nvPicPr>
        <p:blipFill>
          <a:blip r:embed="rId2"/>
          <a:stretch>
            <a:fillRect/>
          </a:stretch>
        </p:blipFill>
        <p:spPr>
          <a:xfrm>
            <a:off x="853196" y="1837650"/>
            <a:ext cx="10185865" cy="4163525"/>
          </a:xfrm>
          <a:prstGeom prst="rect">
            <a:avLst/>
          </a:prstGeom>
        </p:spPr>
      </p:pic>
    </p:spTree>
    <p:extLst>
      <p:ext uri="{BB962C8B-B14F-4D97-AF65-F5344CB8AC3E}">
        <p14:creationId xmlns:p14="http://schemas.microsoft.com/office/powerpoint/2010/main" val="133091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9F6649-7FC9-4119-A91B-E785CF93A4C3}"/>
              </a:ext>
            </a:extLst>
          </p:cNvPr>
          <p:cNvSpPr>
            <a:spLocks noGrp="1"/>
          </p:cNvSpPr>
          <p:nvPr>
            <p:ph type="title"/>
          </p:nvPr>
        </p:nvSpPr>
        <p:spPr>
          <a:xfrm>
            <a:off x="774394" y="3056912"/>
            <a:ext cx="4154794" cy="1772263"/>
          </a:xfrm>
        </p:spPr>
        <p:txBody>
          <a:bodyPr anchor="ctr">
            <a:normAutofit fontScale="90000"/>
          </a:bodyPr>
          <a:lstStyle/>
          <a:p>
            <a:r>
              <a:rPr lang="en-IE" sz="3900" dirty="0"/>
              <a:t>Figure 5: illustration of bivariate correlations between belonging, resilience and academic concerns, TCD, Nov 21</a:t>
            </a:r>
          </a:p>
        </p:txBody>
      </p:sp>
      <p:grpSp>
        <p:nvGrpSpPr>
          <p:cNvPr id="5" name="Group 4">
            <a:extLst>
              <a:ext uri="{FF2B5EF4-FFF2-40B4-BE49-F238E27FC236}">
                <a16:creationId xmlns:a16="http://schemas.microsoft.com/office/drawing/2014/main" id="{4D8F369B-7AE0-42E6-93D0-BC30FB40108B}"/>
              </a:ext>
            </a:extLst>
          </p:cNvPr>
          <p:cNvGrpSpPr/>
          <p:nvPr/>
        </p:nvGrpSpPr>
        <p:grpSpPr>
          <a:xfrm>
            <a:off x="6165669" y="2254765"/>
            <a:ext cx="4154794" cy="3613087"/>
            <a:chOff x="6696075" y="2098674"/>
            <a:chExt cx="4757736" cy="4105275"/>
          </a:xfrm>
        </p:grpSpPr>
        <p:pic>
          <p:nvPicPr>
            <p:cNvPr id="7" name="Picture 6">
              <a:extLst>
                <a:ext uri="{FF2B5EF4-FFF2-40B4-BE49-F238E27FC236}">
                  <a16:creationId xmlns:a16="http://schemas.microsoft.com/office/drawing/2014/main" id="{693F751A-3DE8-4133-9206-29BD60795BA4}"/>
                </a:ext>
              </a:extLst>
            </p:cNvPr>
            <p:cNvPicPr>
              <a:picLocks noChangeAspect="1"/>
            </p:cNvPicPr>
            <p:nvPr/>
          </p:nvPicPr>
          <p:blipFill rotWithShape="1">
            <a:blip r:embed="rId2"/>
            <a:srcRect l="14834" t="26782"/>
            <a:stretch/>
          </p:blipFill>
          <p:spPr>
            <a:xfrm>
              <a:off x="6696075" y="2098674"/>
              <a:ext cx="4757736" cy="4105275"/>
            </a:xfrm>
            <a:prstGeom prst="rect">
              <a:avLst/>
            </a:prstGeom>
            <a:noFill/>
            <a:ln w="82550">
              <a:noFill/>
              <a:miter lim="800000"/>
            </a:ln>
          </p:spPr>
        </p:pic>
        <p:sp>
          <p:nvSpPr>
            <p:cNvPr id="8" name="Rectangle 7">
              <a:extLst>
                <a:ext uri="{FF2B5EF4-FFF2-40B4-BE49-F238E27FC236}">
                  <a16:creationId xmlns:a16="http://schemas.microsoft.com/office/drawing/2014/main" id="{A1EB3FCD-5C7E-4018-BC26-D3EA3D23804C}"/>
                </a:ext>
              </a:extLst>
            </p:cNvPr>
            <p:cNvSpPr/>
            <p:nvPr/>
          </p:nvSpPr>
          <p:spPr>
            <a:xfrm>
              <a:off x="7181850" y="3971925"/>
              <a:ext cx="933450" cy="43815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62DFBDFD-DB73-44A1-B212-C7D6D484E6E5}"/>
                </a:ext>
              </a:extLst>
            </p:cNvPr>
            <p:cNvSpPr/>
            <p:nvPr/>
          </p:nvSpPr>
          <p:spPr>
            <a:xfrm>
              <a:off x="7648575" y="5178424"/>
              <a:ext cx="1885950" cy="43815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TextBox 9">
            <a:extLst>
              <a:ext uri="{FF2B5EF4-FFF2-40B4-BE49-F238E27FC236}">
                <a16:creationId xmlns:a16="http://schemas.microsoft.com/office/drawing/2014/main" id="{CC07E5B7-D9F8-4945-BE59-E2195736714B}"/>
              </a:ext>
            </a:extLst>
          </p:cNvPr>
          <p:cNvSpPr txBox="1"/>
          <p:nvPr/>
        </p:nvSpPr>
        <p:spPr>
          <a:xfrm>
            <a:off x="6338185" y="1972987"/>
            <a:ext cx="1020633" cy="307777"/>
          </a:xfrm>
          <a:prstGeom prst="rect">
            <a:avLst/>
          </a:prstGeom>
          <a:noFill/>
        </p:spPr>
        <p:txBody>
          <a:bodyPr wrap="square" rtlCol="0">
            <a:spAutoFit/>
          </a:bodyPr>
          <a:lstStyle/>
          <a:p>
            <a:r>
              <a:rPr lang="en-IE" sz="1400" dirty="0">
                <a:solidFill>
                  <a:srgbClr val="435464"/>
                </a:solidFill>
                <a:latin typeface="Source Sans Pro" panose="020B0503030403020204" pitchFamily="34" charset="0"/>
                <a:ea typeface="Source Sans Pro" panose="020B0503030403020204" pitchFamily="34" charset="0"/>
              </a:rPr>
              <a:t>Belonging</a:t>
            </a:r>
          </a:p>
        </p:txBody>
      </p:sp>
      <p:sp>
        <p:nvSpPr>
          <p:cNvPr id="11" name="TextBox 10">
            <a:extLst>
              <a:ext uri="{FF2B5EF4-FFF2-40B4-BE49-F238E27FC236}">
                <a16:creationId xmlns:a16="http://schemas.microsoft.com/office/drawing/2014/main" id="{8032FF0D-4173-4ABF-922E-95B04B58B4B8}"/>
              </a:ext>
            </a:extLst>
          </p:cNvPr>
          <p:cNvSpPr txBox="1"/>
          <p:nvPr/>
        </p:nvSpPr>
        <p:spPr>
          <a:xfrm>
            <a:off x="7567006" y="1972987"/>
            <a:ext cx="1023808" cy="307777"/>
          </a:xfrm>
          <a:prstGeom prst="rect">
            <a:avLst/>
          </a:prstGeom>
          <a:noFill/>
        </p:spPr>
        <p:txBody>
          <a:bodyPr wrap="square" rtlCol="0">
            <a:spAutoFit/>
          </a:bodyPr>
          <a:lstStyle/>
          <a:p>
            <a:r>
              <a:rPr lang="en-IE" sz="1400" dirty="0">
                <a:solidFill>
                  <a:srgbClr val="435464"/>
                </a:solidFill>
                <a:latin typeface="Source Sans Pro" panose="020B0503030403020204" pitchFamily="34" charset="0"/>
                <a:ea typeface="Source Sans Pro" panose="020B0503030403020204" pitchFamily="34" charset="0"/>
              </a:rPr>
              <a:t>Resilience</a:t>
            </a:r>
          </a:p>
        </p:txBody>
      </p:sp>
      <p:sp>
        <p:nvSpPr>
          <p:cNvPr id="12" name="TextBox 11">
            <a:extLst>
              <a:ext uri="{FF2B5EF4-FFF2-40B4-BE49-F238E27FC236}">
                <a16:creationId xmlns:a16="http://schemas.microsoft.com/office/drawing/2014/main" id="{3907D259-8EF9-4606-90E8-9CE4CDB086FF}"/>
              </a:ext>
            </a:extLst>
          </p:cNvPr>
          <p:cNvSpPr txBox="1"/>
          <p:nvPr/>
        </p:nvSpPr>
        <p:spPr>
          <a:xfrm>
            <a:off x="8896631" y="1865266"/>
            <a:ext cx="916146" cy="523220"/>
          </a:xfrm>
          <a:prstGeom prst="rect">
            <a:avLst/>
          </a:prstGeom>
          <a:noFill/>
        </p:spPr>
        <p:txBody>
          <a:bodyPr wrap="square" rtlCol="0">
            <a:spAutoFit/>
          </a:bodyPr>
          <a:lstStyle/>
          <a:p>
            <a:r>
              <a:rPr lang="en-IE" sz="1400" dirty="0">
                <a:solidFill>
                  <a:srgbClr val="435464"/>
                </a:solidFill>
                <a:latin typeface="Source Sans Pro" panose="020B0503030403020204" pitchFamily="34" charset="0"/>
                <a:ea typeface="Source Sans Pro" panose="020B0503030403020204" pitchFamily="34" charset="0"/>
              </a:rPr>
              <a:t>Academic</a:t>
            </a:r>
          </a:p>
          <a:p>
            <a:r>
              <a:rPr lang="en-IE" sz="1400" dirty="0">
                <a:solidFill>
                  <a:srgbClr val="435464"/>
                </a:solidFill>
                <a:latin typeface="Source Sans Pro" panose="020B0503030403020204" pitchFamily="34" charset="0"/>
                <a:ea typeface="Source Sans Pro" panose="020B0503030403020204" pitchFamily="34" charset="0"/>
              </a:rPr>
              <a:t>Concerns</a:t>
            </a:r>
          </a:p>
        </p:txBody>
      </p:sp>
      <p:sp>
        <p:nvSpPr>
          <p:cNvPr id="13" name="TextBox 12">
            <a:extLst>
              <a:ext uri="{FF2B5EF4-FFF2-40B4-BE49-F238E27FC236}">
                <a16:creationId xmlns:a16="http://schemas.microsoft.com/office/drawing/2014/main" id="{8802A5E4-7694-473C-8BDC-0C5510B4FAC5}"/>
              </a:ext>
            </a:extLst>
          </p:cNvPr>
          <p:cNvSpPr txBox="1"/>
          <p:nvPr/>
        </p:nvSpPr>
        <p:spPr>
          <a:xfrm rot="16200000">
            <a:off x="5509869" y="2736509"/>
            <a:ext cx="1003822" cy="307777"/>
          </a:xfrm>
          <a:prstGeom prst="rect">
            <a:avLst/>
          </a:prstGeom>
          <a:noFill/>
        </p:spPr>
        <p:txBody>
          <a:bodyPr wrap="square" rtlCol="0">
            <a:spAutoFit/>
          </a:bodyPr>
          <a:lstStyle/>
          <a:p>
            <a:r>
              <a:rPr lang="en-IE" sz="1400" dirty="0">
                <a:solidFill>
                  <a:srgbClr val="435464"/>
                </a:solidFill>
                <a:latin typeface="Source Sans Pro" panose="020B0503030403020204" pitchFamily="34" charset="0"/>
                <a:ea typeface="Source Sans Pro" panose="020B0503030403020204" pitchFamily="34" charset="0"/>
              </a:rPr>
              <a:t>Belonging</a:t>
            </a:r>
          </a:p>
        </p:txBody>
      </p:sp>
      <p:sp>
        <p:nvSpPr>
          <p:cNvPr id="14" name="TextBox 13">
            <a:extLst>
              <a:ext uri="{FF2B5EF4-FFF2-40B4-BE49-F238E27FC236}">
                <a16:creationId xmlns:a16="http://schemas.microsoft.com/office/drawing/2014/main" id="{218470B6-077E-4DA8-88D0-93517267D788}"/>
              </a:ext>
            </a:extLst>
          </p:cNvPr>
          <p:cNvSpPr txBox="1"/>
          <p:nvPr/>
        </p:nvSpPr>
        <p:spPr>
          <a:xfrm rot="16200000">
            <a:off x="6685041" y="3789154"/>
            <a:ext cx="1126442" cy="307777"/>
          </a:xfrm>
          <a:prstGeom prst="rect">
            <a:avLst/>
          </a:prstGeom>
          <a:noFill/>
        </p:spPr>
        <p:txBody>
          <a:bodyPr wrap="square" rtlCol="0">
            <a:spAutoFit/>
          </a:bodyPr>
          <a:lstStyle/>
          <a:p>
            <a:r>
              <a:rPr lang="en-IE" sz="1400" dirty="0">
                <a:solidFill>
                  <a:srgbClr val="435464"/>
                </a:solidFill>
                <a:latin typeface="Source Sans Pro" panose="020B0503030403020204" pitchFamily="34" charset="0"/>
                <a:ea typeface="Source Sans Pro" panose="020B0503030403020204" pitchFamily="34" charset="0"/>
              </a:rPr>
              <a:t>Resilience</a:t>
            </a:r>
          </a:p>
        </p:txBody>
      </p:sp>
      <p:sp>
        <p:nvSpPr>
          <p:cNvPr id="15" name="TextBox 14">
            <a:extLst>
              <a:ext uri="{FF2B5EF4-FFF2-40B4-BE49-F238E27FC236}">
                <a16:creationId xmlns:a16="http://schemas.microsoft.com/office/drawing/2014/main" id="{417AFACE-3898-41B1-AAE4-C8CD95AEF056}"/>
              </a:ext>
            </a:extLst>
          </p:cNvPr>
          <p:cNvSpPr txBox="1"/>
          <p:nvPr/>
        </p:nvSpPr>
        <p:spPr>
          <a:xfrm rot="16200000">
            <a:off x="7882449" y="4896477"/>
            <a:ext cx="916143" cy="523220"/>
          </a:xfrm>
          <a:prstGeom prst="rect">
            <a:avLst/>
          </a:prstGeom>
          <a:noFill/>
        </p:spPr>
        <p:txBody>
          <a:bodyPr wrap="square" rtlCol="0">
            <a:spAutoFit/>
          </a:bodyPr>
          <a:lstStyle/>
          <a:p>
            <a:r>
              <a:rPr lang="en-IE" sz="1400" dirty="0">
                <a:solidFill>
                  <a:srgbClr val="435464"/>
                </a:solidFill>
                <a:latin typeface="Source Sans Pro" panose="020B0503030403020204" pitchFamily="34" charset="0"/>
                <a:ea typeface="Source Sans Pro" panose="020B0503030403020204" pitchFamily="34" charset="0"/>
              </a:rPr>
              <a:t>Academic</a:t>
            </a:r>
          </a:p>
          <a:p>
            <a:r>
              <a:rPr lang="en-IE" sz="1400" dirty="0">
                <a:solidFill>
                  <a:srgbClr val="435464"/>
                </a:solidFill>
                <a:latin typeface="Source Sans Pro" panose="020B0503030403020204" pitchFamily="34" charset="0"/>
                <a:ea typeface="Source Sans Pro" panose="020B0503030403020204" pitchFamily="34" charset="0"/>
              </a:rPr>
              <a:t>Concerns</a:t>
            </a:r>
          </a:p>
        </p:txBody>
      </p:sp>
    </p:spTree>
    <p:extLst>
      <p:ext uri="{BB962C8B-B14F-4D97-AF65-F5344CB8AC3E}">
        <p14:creationId xmlns:p14="http://schemas.microsoft.com/office/powerpoint/2010/main" val="773517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CAA612-6E54-411C-8AE3-D4CFC3C43480}"/>
              </a:ext>
            </a:extLst>
          </p:cNvPr>
          <p:cNvPicPr>
            <a:picLocks noGrp="1" noChangeAspect="1"/>
          </p:cNvPicPr>
          <p:nvPr>
            <p:ph type="pic" idx="1"/>
          </p:nvPr>
        </p:nvPicPr>
        <p:blipFill rotWithShape="1">
          <a:blip r:embed="rId2"/>
          <a:stretch/>
        </p:blipFill>
        <p:spPr>
          <a:xfrm>
            <a:off x="4850674" y="1898281"/>
            <a:ext cx="6122884" cy="4061529"/>
          </a:xfrm>
          <a:prstGeom prst="rect">
            <a:avLst/>
          </a:prstGeom>
          <a:noFill/>
        </p:spPr>
      </p:pic>
      <p:sp>
        <p:nvSpPr>
          <p:cNvPr id="11" name="Text Placeholder 2">
            <a:extLst>
              <a:ext uri="{FF2B5EF4-FFF2-40B4-BE49-F238E27FC236}">
                <a16:creationId xmlns:a16="http://schemas.microsoft.com/office/drawing/2014/main" id="{41721AB4-1CDB-4F11-8C00-99735DB9A57C}"/>
              </a:ext>
            </a:extLst>
          </p:cNvPr>
          <p:cNvSpPr>
            <a:spLocks noGrp="1"/>
          </p:cNvSpPr>
          <p:nvPr>
            <p:ph type="body" sz="half" idx="2"/>
          </p:nvPr>
        </p:nvSpPr>
        <p:spPr>
          <a:xfrm>
            <a:off x="752702" y="3929046"/>
            <a:ext cx="3932237" cy="2491559"/>
          </a:xfrm>
        </p:spPr>
        <p:txBody>
          <a:bodyPr>
            <a:normAutofit/>
          </a:bodyPr>
          <a:lstStyle/>
          <a:p>
            <a:pPr algn="just"/>
            <a:r>
              <a:rPr lang="en-US" dirty="0"/>
              <a:t>This model explains over 40% of the variance in transitioning students’ academic concerns. Belonging and resilience contributed significantly to the model while none of the other predictors contributed significantly to the model. Belonging was an order of magnitude greater in its predictive power compared with other factors.</a:t>
            </a:r>
          </a:p>
        </p:txBody>
      </p:sp>
      <p:sp>
        <p:nvSpPr>
          <p:cNvPr id="6" name="Title 5">
            <a:extLst>
              <a:ext uri="{FF2B5EF4-FFF2-40B4-BE49-F238E27FC236}">
                <a16:creationId xmlns:a16="http://schemas.microsoft.com/office/drawing/2014/main" id="{17AC62EB-CF44-4A6A-9D51-93FF6D46625D}"/>
              </a:ext>
            </a:extLst>
          </p:cNvPr>
          <p:cNvSpPr>
            <a:spLocks noGrp="1"/>
          </p:cNvSpPr>
          <p:nvPr>
            <p:ph type="title"/>
          </p:nvPr>
        </p:nvSpPr>
        <p:spPr>
          <a:xfrm>
            <a:off x="2434931" y="365125"/>
            <a:ext cx="8918868" cy="1325563"/>
          </a:xfrm>
        </p:spPr>
        <p:txBody>
          <a:bodyPr anchor="ctr">
            <a:normAutofit fontScale="90000"/>
          </a:bodyPr>
          <a:lstStyle/>
          <a:p>
            <a:r>
              <a:rPr lang="en-IE"/>
              <a:t>What predicts transitioning students’ academic concerns?</a:t>
            </a:r>
          </a:p>
        </p:txBody>
      </p:sp>
      <p:sp>
        <p:nvSpPr>
          <p:cNvPr id="13" name="Text Placeholder 4">
            <a:extLst>
              <a:ext uri="{FF2B5EF4-FFF2-40B4-BE49-F238E27FC236}">
                <a16:creationId xmlns:a16="http://schemas.microsoft.com/office/drawing/2014/main" id="{663E9E3D-6BAF-4F93-8CC9-65E38F478A58}"/>
              </a:ext>
            </a:extLst>
          </p:cNvPr>
          <p:cNvSpPr>
            <a:spLocks noGrp="1"/>
          </p:cNvSpPr>
          <p:nvPr>
            <p:ph type="body" sz="half" idx="10"/>
          </p:nvPr>
        </p:nvSpPr>
        <p:spPr>
          <a:xfrm>
            <a:off x="752702" y="2103437"/>
            <a:ext cx="3932237" cy="1325563"/>
          </a:xfrm>
        </p:spPr>
        <p:txBody>
          <a:bodyPr>
            <a:noAutofit/>
          </a:bodyPr>
          <a:lstStyle/>
          <a:p>
            <a:pPr algn="just"/>
            <a:r>
              <a:rPr lang="en-US" dirty="0" err="1">
                <a:latin typeface="+mj-lt"/>
              </a:rPr>
              <a:t>Standardised</a:t>
            </a:r>
            <a:r>
              <a:rPr lang="en-US" dirty="0">
                <a:latin typeface="+mj-lt"/>
              </a:rPr>
              <a:t> coefficients in a Multiple Regression model of academic concerns (2020/21) with belonging, resilience, gender, 1</a:t>
            </a:r>
            <a:r>
              <a:rPr lang="en-US" baseline="30000" dirty="0">
                <a:latin typeface="+mj-lt"/>
              </a:rPr>
              <a:t>st</a:t>
            </a:r>
            <a:r>
              <a:rPr lang="en-US" dirty="0">
                <a:latin typeface="+mj-lt"/>
              </a:rPr>
              <a:t> generation status, ethnicity, sexuality, disability, and HEAR status as predictors</a:t>
            </a:r>
          </a:p>
        </p:txBody>
      </p:sp>
    </p:spTree>
    <p:extLst>
      <p:ext uri="{BB962C8B-B14F-4D97-AF65-F5344CB8AC3E}">
        <p14:creationId xmlns:p14="http://schemas.microsoft.com/office/powerpoint/2010/main" val="358350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t a table writing on paper&#10;&#10;Description automatically generated with low confidence">
            <a:extLst>
              <a:ext uri="{FF2B5EF4-FFF2-40B4-BE49-F238E27FC236}">
                <a16:creationId xmlns:a16="http://schemas.microsoft.com/office/drawing/2014/main" id="{C341C359-A925-40D8-A279-023462EBA8F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706" r="5706"/>
          <a:stretch>
            <a:fillRect/>
          </a:stretch>
        </p:blipFill>
        <p:spPr>
          <a:xfrm>
            <a:off x="6072188" y="2093913"/>
            <a:ext cx="4368800" cy="3287712"/>
          </a:xfrm>
        </p:spPr>
      </p:pic>
      <p:sp>
        <p:nvSpPr>
          <p:cNvPr id="6" name="Title 5">
            <a:extLst>
              <a:ext uri="{FF2B5EF4-FFF2-40B4-BE49-F238E27FC236}">
                <a16:creationId xmlns:a16="http://schemas.microsoft.com/office/drawing/2014/main" id="{C015E4AA-4BBD-425F-8046-EB1AC91C7314}"/>
              </a:ext>
            </a:extLst>
          </p:cNvPr>
          <p:cNvSpPr>
            <a:spLocks noGrp="1"/>
          </p:cNvSpPr>
          <p:nvPr>
            <p:ph type="title"/>
          </p:nvPr>
        </p:nvSpPr>
        <p:spPr/>
        <p:txBody>
          <a:bodyPr/>
          <a:lstStyle/>
          <a:p>
            <a:r>
              <a:rPr lang="en-IE" sz="3600" dirty="0"/>
              <a:t>Student Experience of the Advisory Group</a:t>
            </a:r>
          </a:p>
        </p:txBody>
      </p:sp>
      <p:sp>
        <p:nvSpPr>
          <p:cNvPr id="9" name="Text Placeholder 8">
            <a:extLst>
              <a:ext uri="{FF2B5EF4-FFF2-40B4-BE49-F238E27FC236}">
                <a16:creationId xmlns:a16="http://schemas.microsoft.com/office/drawing/2014/main" id="{D476C285-BE3C-415C-88C6-1EE13E5FE2E6}"/>
              </a:ext>
            </a:extLst>
          </p:cNvPr>
          <p:cNvSpPr>
            <a:spLocks noGrp="1"/>
          </p:cNvSpPr>
          <p:nvPr>
            <p:ph type="body" sz="half" idx="10"/>
          </p:nvPr>
        </p:nvSpPr>
        <p:spPr>
          <a:xfrm>
            <a:off x="839789" y="2093914"/>
            <a:ext cx="5232400" cy="3287712"/>
          </a:xfrm>
        </p:spPr>
        <p:txBody>
          <a:bodyPr/>
          <a:lstStyle/>
          <a:p>
            <a:r>
              <a:rPr lang="en-IE" sz="2400" dirty="0"/>
              <a:t>•	The challenge of broad student 	goals</a:t>
            </a:r>
          </a:p>
          <a:p>
            <a:endParaRPr lang="en-IE" sz="2400" dirty="0"/>
          </a:p>
          <a:p>
            <a:r>
              <a:rPr lang="en-IE" sz="2400" dirty="0"/>
              <a:t>•	Specific student feedback</a:t>
            </a:r>
          </a:p>
          <a:p>
            <a:endParaRPr lang="en-IE" sz="2400" dirty="0"/>
          </a:p>
          <a:p>
            <a:r>
              <a:rPr lang="en-IE" sz="2400" dirty="0"/>
              <a:t>•	Benefits to the students in and 	out of the group</a:t>
            </a:r>
          </a:p>
          <a:p>
            <a:endParaRPr lang="en-IE" dirty="0"/>
          </a:p>
        </p:txBody>
      </p:sp>
    </p:spTree>
    <p:extLst>
      <p:ext uri="{BB962C8B-B14F-4D97-AF65-F5344CB8AC3E}">
        <p14:creationId xmlns:p14="http://schemas.microsoft.com/office/powerpoint/2010/main" val="270164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341C359-A925-40D8-A279-023462EBA8F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066" r="4066"/>
          <a:stretch/>
        </p:blipFill>
        <p:spPr>
          <a:xfrm>
            <a:off x="6072188" y="2093913"/>
            <a:ext cx="4368800" cy="3566658"/>
          </a:xfrm>
        </p:spPr>
      </p:pic>
      <p:sp>
        <p:nvSpPr>
          <p:cNvPr id="6" name="Title 5">
            <a:extLst>
              <a:ext uri="{FF2B5EF4-FFF2-40B4-BE49-F238E27FC236}">
                <a16:creationId xmlns:a16="http://schemas.microsoft.com/office/drawing/2014/main" id="{C015E4AA-4BBD-425F-8046-EB1AC91C7314}"/>
              </a:ext>
            </a:extLst>
          </p:cNvPr>
          <p:cNvSpPr>
            <a:spLocks noGrp="1"/>
          </p:cNvSpPr>
          <p:nvPr>
            <p:ph type="title"/>
          </p:nvPr>
        </p:nvSpPr>
        <p:spPr/>
        <p:txBody>
          <a:bodyPr/>
          <a:lstStyle/>
          <a:p>
            <a:r>
              <a:rPr lang="en-IE" sz="3600" dirty="0"/>
              <a:t>Student Experience of the Mentor Programme</a:t>
            </a:r>
          </a:p>
        </p:txBody>
      </p:sp>
      <p:sp>
        <p:nvSpPr>
          <p:cNvPr id="9" name="Text Placeholder 8">
            <a:extLst>
              <a:ext uri="{FF2B5EF4-FFF2-40B4-BE49-F238E27FC236}">
                <a16:creationId xmlns:a16="http://schemas.microsoft.com/office/drawing/2014/main" id="{D476C285-BE3C-415C-88C6-1EE13E5FE2E6}"/>
              </a:ext>
            </a:extLst>
          </p:cNvPr>
          <p:cNvSpPr>
            <a:spLocks noGrp="1"/>
          </p:cNvSpPr>
          <p:nvPr>
            <p:ph type="body" sz="half" idx="10"/>
          </p:nvPr>
        </p:nvSpPr>
        <p:spPr>
          <a:xfrm>
            <a:off x="839789" y="2093914"/>
            <a:ext cx="5232400" cy="3690936"/>
          </a:xfrm>
        </p:spPr>
        <p:txBody>
          <a:bodyPr>
            <a:normAutofit fontScale="92500" lnSpcReduction="20000"/>
          </a:bodyPr>
          <a:lstStyle/>
          <a:p>
            <a:pPr marL="342900" indent="-342900">
              <a:buFont typeface="Arial" panose="020B0604020202020204" pitchFamily="34" charset="0"/>
              <a:buChar char="•"/>
            </a:pPr>
            <a:r>
              <a:rPr lang="en-IE" sz="2400" dirty="0"/>
              <a:t>Year-long approach and COVID uncertainties</a:t>
            </a:r>
          </a:p>
          <a:p>
            <a:pPr marL="342900" indent="-342900">
              <a:buFont typeface="Arial" panose="020B0604020202020204" pitchFamily="34" charset="0"/>
              <a:buChar char="•"/>
            </a:pPr>
            <a:r>
              <a:rPr lang="en-IE" sz="2400" dirty="0"/>
              <a:t>Materials encouraged participation</a:t>
            </a:r>
          </a:p>
          <a:p>
            <a:pPr marL="342900" indent="-342900">
              <a:buFont typeface="Arial" panose="020B0604020202020204" pitchFamily="34" charset="0"/>
              <a:buChar char="•"/>
            </a:pPr>
            <a:r>
              <a:rPr lang="en-IE" sz="2400" dirty="0"/>
              <a:t>Zoom fatigue is real!</a:t>
            </a:r>
          </a:p>
          <a:p>
            <a:pPr marL="342900" indent="-342900">
              <a:buFont typeface="Arial" panose="020B0604020202020204" pitchFamily="34" charset="0"/>
              <a:buChar char="•"/>
            </a:pPr>
            <a:r>
              <a:rPr lang="en-IE" sz="2400" dirty="0"/>
              <a:t>Decrease in engagement</a:t>
            </a:r>
          </a:p>
          <a:p>
            <a:pPr marL="342900" indent="-342900">
              <a:buFont typeface="Arial" panose="020B0604020202020204" pitchFamily="34" charset="0"/>
              <a:buChar char="•"/>
            </a:pPr>
            <a:r>
              <a:rPr lang="en-IE" sz="2400" dirty="0"/>
              <a:t>Managing Mentor expectations</a:t>
            </a:r>
          </a:p>
          <a:p>
            <a:pPr marL="342900" indent="-342900">
              <a:buFont typeface="Arial" panose="020B0604020202020204" pitchFamily="34" charset="0"/>
              <a:buChar char="•"/>
            </a:pPr>
            <a:r>
              <a:rPr lang="en-IE" sz="2400" dirty="0"/>
              <a:t>Witnessing connection</a:t>
            </a:r>
          </a:p>
          <a:p>
            <a:pPr marL="342900" indent="-342900">
              <a:buFont typeface="Arial" panose="020B0604020202020204" pitchFamily="34" charset="0"/>
              <a:buChar char="•"/>
            </a:pPr>
            <a:r>
              <a:rPr lang="en-IE" sz="2400" dirty="0"/>
              <a:t>Using the framework to build a standard</a:t>
            </a:r>
          </a:p>
          <a:p>
            <a:pPr marL="342900" indent="-342900">
              <a:buFont typeface="Arial" panose="020B0604020202020204" pitchFamily="34" charset="0"/>
              <a:buChar char="•"/>
            </a:pPr>
            <a:r>
              <a:rPr lang="en-IE" sz="2400" dirty="0"/>
              <a:t>Value of an ungraded environment</a:t>
            </a:r>
          </a:p>
          <a:p>
            <a:pPr marL="342900" indent="-342900">
              <a:buFont typeface="Arial" panose="020B0604020202020204" pitchFamily="34" charset="0"/>
              <a:buChar char="•"/>
            </a:pPr>
            <a:r>
              <a:rPr lang="en-IE" sz="2400" dirty="0"/>
              <a:t>Networking skills</a:t>
            </a:r>
          </a:p>
          <a:p>
            <a:endParaRPr lang="en-IE" dirty="0"/>
          </a:p>
        </p:txBody>
      </p:sp>
    </p:spTree>
    <p:extLst>
      <p:ext uri="{BB962C8B-B14F-4D97-AF65-F5344CB8AC3E}">
        <p14:creationId xmlns:p14="http://schemas.microsoft.com/office/powerpoint/2010/main" val="3827179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gnifying glass with solid fill">
            <a:extLst>
              <a:ext uri="{FF2B5EF4-FFF2-40B4-BE49-F238E27FC236}">
                <a16:creationId xmlns:a16="http://schemas.microsoft.com/office/drawing/2014/main" id="{2230597A-6036-4DEB-A50F-904CB14857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23257" y="2018907"/>
            <a:ext cx="546463" cy="546463"/>
          </a:xfrm>
          <a:prstGeom prst="rect">
            <a:avLst/>
          </a:prstGeom>
        </p:spPr>
      </p:pic>
      <p:sp>
        <p:nvSpPr>
          <p:cNvPr id="5" name="TextBox 4">
            <a:extLst>
              <a:ext uri="{FF2B5EF4-FFF2-40B4-BE49-F238E27FC236}">
                <a16:creationId xmlns:a16="http://schemas.microsoft.com/office/drawing/2014/main" id="{F1473072-0502-4B6F-8F4B-5F52B43A8D44}"/>
              </a:ext>
            </a:extLst>
          </p:cNvPr>
          <p:cNvSpPr txBox="1"/>
          <p:nvPr/>
        </p:nvSpPr>
        <p:spPr>
          <a:xfrm>
            <a:off x="1709057" y="2107472"/>
            <a:ext cx="90634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Hypatia Sans Pro"/>
                <a:ea typeface="+mn-ea"/>
                <a:cs typeface="+mn-cs"/>
              </a:rPr>
              <a:t>Strong evidence base (literature, practitioners, students)</a:t>
            </a:r>
          </a:p>
        </p:txBody>
      </p:sp>
      <p:sp>
        <p:nvSpPr>
          <p:cNvPr id="7" name="TextBox 6">
            <a:extLst>
              <a:ext uri="{FF2B5EF4-FFF2-40B4-BE49-F238E27FC236}">
                <a16:creationId xmlns:a16="http://schemas.microsoft.com/office/drawing/2014/main" id="{740EF27F-AC33-4304-9F5B-6D2A92A57720}"/>
              </a:ext>
            </a:extLst>
          </p:cNvPr>
          <p:cNvSpPr txBox="1"/>
          <p:nvPr/>
        </p:nvSpPr>
        <p:spPr>
          <a:xfrm>
            <a:off x="1709057" y="2642367"/>
            <a:ext cx="90634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Hypatia Sans Pro"/>
                <a:ea typeface="+mn-ea"/>
                <a:cs typeface="+mn-cs"/>
              </a:rPr>
              <a:t>Data system (recruitment, recognition, quality assurance)</a:t>
            </a:r>
          </a:p>
        </p:txBody>
      </p:sp>
      <p:pic>
        <p:nvPicPr>
          <p:cNvPr id="9" name="Graphic 8" descr="Cloud Computing outline">
            <a:extLst>
              <a:ext uri="{FF2B5EF4-FFF2-40B4-BE49-F238E27FC236}">
                <a16:creationId xmlns:a16="http://schemas.microsoft.com/office/drawing/2014/main" id="{E035B7B2-733E-433A-BAD9-54A6211955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3257" y="2556277"/>
            <a:ext cx="546464" cy="546464"/>
          </a:xfrm>
          <a:prstGeom prst="rect">
            <a:avLst/>
          </a:prstGeom>
        </p:spPr>
      </p:pic>
      <p:sp>
        <p:nvSpPr>
          <p:cNvPr id="10" name="TextBox 9">
            <a:extLst>
              <a:ext uri="{FF2B5EF4-FFF2-40B4-BE49-F238E27FC236}">
                <a16:creationId xmlns:a16="http://schemas.microsoft.com/office/drawing/2014/main" id="{C99E09F9-95BC-4CAF-962C-B4868CFD2686}"/>
              </a:ext>
            </a:extLst>
          </p:cNvPr>
          <p:cNvSpPr txBox="1"/>
          <p:nvPr/>
        </p:nvSpPr>
        <p:spPr>
          <a:xfrm>
            <a:off x="1709057" y="3177262"/>
            <a:ext cx="90634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Hypatia Sans Pro"/>
                <a:ea typeface="+mn-ea"/>
                <a:cs typeface="+mn-cs"/>
              </a:rPr>
              <a:t>Training resources</a:t>
            </a:r>
          </a:p>
        </p:txBody>
      </p:sp>
      <p:pic>
        <p:nvPicPr>
          <p:cNvPr id="11" name="Graphic 10" descr="Teacher outline">
            <a:extLst>
              <a:ext uri="{FF2B5EF4-FFF2-40B4-BE49-F238E27FC236}">
                <a16:creationId xmlns:a16="http://schemas.microsoft.com/office/drawing/2014/main" id="{6AE8E556-07B7-4E60-ACF3-E1713B3C34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3257" y="3093648"/>
            <a:ext cx="546464" cy="546464"/>
          </a:xfrm>
          <a:prstGeom prst="rect">
            <a:avLst/>
          </a:prstGeom>
        </p:spPr>
      </p:pic>
      <p:sp>
        <p:nvSpPr>
          <p:cNvPr id="12" name="TextBox 11">
            <a:extLst>
              <a:ext uri="{FF2B5EF4-FFF2-40B4-BE49-F238E27FC236}">
                <a16:creationId xmlns:a16="http://schemas.microsoft.com/office/drawing/2014/main" id="{BBB7D2D2-4A46-431C-9E0E-02B6B1C64C37}"/>
              </a:ext>
            </a:extLst>
          </p:cNvPr>
          <p:cNvSpPr txBox="1"/>
          <p:nvPr/>
        </p:nvSpPr>
        <p:spPr>
          <a:xfrm>
            <a:off x="1709057" y="3712157"/>
            <a:ext cx="90634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Hypatia Sans Pro"/>
                <a:ea typeface="+mn-ea"/>
                <a:cs typeface="+mn-cs"/>
              </a:rPr>
              <a:t>Session resources</a:t>
            </a:r>
          </a:p>
        </p:txBody>
      </p:sp>
      <p:pic>
        <p:nvPicPr>
          <p:cNvPr id="13" name="Graphic 12" descr="Meeting with solid fill">
            <a:extLst>
              <a:ext uri="{FF2B5EF4-FFF2-40B4-BE49-F238E27FC236}">
                <a16:creationId xmlns:a16="http://schemas.microsoft.com/office/drawing/2014/main" id="{9A7E5D0D-47D8-409A-A9EF-036488AB74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23257" y="3631019"/>
            <a:ext cx="546464" cy="546464"/>
          </a:xfrm>
          <a:prstGeom prst="rect">
            <a:avLst/>
          </a:prstGeom>
        </p:spPr>
      </p:pic>
      <p:sp>
        <p:nvSpPr>
          <p:cNvPr id="14" name="TextBox 13">
            <a:extLst>
              <a:ext uri="{FF2B5EF4-FFF2-40B4-BE49-F238E27FC236}">
                <a16:creationId xmlns:a16="http://schemas.microsoft.com/office/drawing/2014/main" id="{49E51C67-4BCF-4910-99A2-C6E299572E5B}"/>
              </a:ext>
            </a:extLst>
          </p:cNvPr>
          <p:cNvSpPr txBox="1"/>
          <p:nvPr/>
        </p:nvSpPr>
        <p:spPr>
          <a:xfrm>
            <a:off x="1709057" y="4247052"/>
            <a:ext cx="90634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Hypatia Sans Pro"/>
                <a:ea typeface="+mn-ea"/>
                <a:cs typeface="+mn-cs"/>
              </a:rPr>
              <a:t>Evaluation tools and measures</a:t>
            </a:r>
          </a:p>
        </p:txBody>
      </p:sp>
      <p:pic>
        <p:nvPicPr>
          <p:cNvPr id="15" name="Graphic 14" descr="Alterations &amp; Tailoring outline">
            <a:extLst>
              <a:ext uri="{FF2B5EF4-FFF2-40B4-BE49-F238E27FC236}">
                <a16:creationId xmlns:a16="http://schemas.microsoft.com/office/drawing/2014/main" id="{FFB9012E-9031-4FFF-9C5E-AF117FFE21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23257" y="4168390"/>
            <a:ext cx="546464" cy="546464"/>
          </a:xfrm>
          <a:prstGeom prst="rect">
            <a:avLst/>
          </a:prstGeom>
        </p:spPr>
      </p:pic>
      <p:sp>
        <p:nvSpPr>
          <p:cNvPr id="16" name="TextBox 15">
            <a:extLst>
              <a:ext uri="{FF2B5EF4-FFF2-40B4-BE49-F238E27FC236}">
                <a16:creationId xmlns:a16="http://schemas.microsoft.com/office/drawing/2014/main" id="{B27E4EF5-FCA6-46C8-A4CC-4175026210AA}"/>
              </a:ext>
            </a:extLst>
          </p:cNvPr>
          <p:cNvSpPr txBox="1"/>
          <p:nvPr/>
        </p:nvSpPr>
        <p:spPr>
          <a:xfrm>
            <a:off x="1709057" y="4781947"/>
            <a:ext cx="90634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Hypatia Sans Pro"/>
                <a:ea typeface="+mn-ea"/>
                <a:cs typeface="+mn-cs"/>
              </a:rPr>
              <a:t>National framework and recommendations</a:t>
            </a:r>
          </a:p>
        </p:txBody>
      </p:sp>
      <p:pic>
        <p:nvPicPr>
          <p:cNvPr id="17" name="Graphic 16" descr="Closed book with solid fill">
            <a:extLst>
              <a:ext uri="{FF2B5EF4-FFF2-40B4-BE49-F238E27FC236}">
                <a16:creationId xmlns:a16="http://schemas.microsoft.com/office/drawing/2014/main" id="{089DC9C2-7D2C-46B5-86F5-CB7B2780E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23257" y="4705761"/>
            <a:ext cx="546464" cy="546464"/>
          </a:xfrm>
          <a:prstGeom prst="rect">
            <a:avLst/>
          </a:prstGeom>
        </p:spPr>
      </p:pic>
      <p:sp>
        <p:nvSpPr>
          <p:cNvPr id="18" name="TextBox 17">
            <a:extLst>
              <a:ext uri="{FF2B5EF4-FFF2-40B4-BE49-F238E27FC236}">
                <a16:creationId xmlns:a16="http://schemas.microsoft.com/office/drawing/2014/main" id="{84EEFBE1-6AE5-44D6-A4FF-8FA3973876E2}"/>
              </a:ext>
            </a:extLst>
          </p:cNvPr>
          <p:cNvSpPr txBox="1"/>
          <p:nvPr/>
        </p:nvSpPr>
        <p:spPr>
          <a:xfrm>
            <a:off x="1709057" y="5316842"/>
            <a:ext cx="90634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Hypatia Sans Pro"/>
                <a:ea typeface="+mn-ea"/>
                <a:cs typeface="+mn-cs"/>
              </a:rPr>
              <a:t>Peer-Led Transition consortium</a:t>
            </a:r>
          </a:p>
        </p:txBody>
      </p:sp>
      <p:pic>
        <p:nvPicPr>
          <p:cNvPr id="19" name="Graphic 18" descr="Connections with solid fill">
            <a:extLst>
              <a:ext uri="{FF2B5EF4-FFF2-40B4-BE49-F238E27FC236}">
                <a16:creationId xmlns:a16="http://schemas.microsoft.com/office/drawing/2014/main" id="{016AA8DE-CAFA-4480-AE14-CD77652A418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23257" y="5243130"/>
            <a:ext cx="546464" cy="546464"/>
          </a:xfrm>
          <a:prstGeom prst="rect">
            <a:avLst/>
          </a:prstGeom>
        </p:spPr>
      </p:pic>
      <p:sp>
        <p:nvSpPr>
          <p:cNvPr id="20" name="Title 19">
            <a:extLst>
              <a:ext uri="{FF2B5EF4-FFF2-40B4-BE49-F238E27FC236}">
                <a16:creationId xmlns:a16="http://schemas.microsoft.com/office/drawing/2014/main" id="{ABDF5819-B8FB-41B1-93D8-7C1F7E156D95}"/>
              </a:ext>
            </a:extLst>
          </p:cNvPr>
          <p:cNvSpPr>
            <a:spLocks noGrp="1"/>
          </p:cNvSpPr>
          <p:nvPr>
            <p:ph type="title"/>
          </p:nvPr>
        </p:nvSpPr>
        <p:spPr/>
        <p:txBody>
          <a:bodyPr/>
          <a:lstStyle/>
          <a:p>
            <a:r>
              <a:rPr lang="en-IE" dirty="0"/>
              <a:t>Key Objectives</a:t>
            </a:r>
          </a:p>
        </p:txBody>
      </p:sp>
    </p:spTree>
    <p:extLst>
      <p:ext uri="{BB962C8B-B14F-4D97-AF65-F5344CB8AC3E}">
        <p14:creationId xmlns:p14="http://schemas.microsoft.com/office/powerpoint/2010/main" val="1633142400"/>
      </p:ext>
    </p:extLst>
  </p:cSld>
  <p:clrMapOvr>
    <a:masterClrMapping/>
  </p:clrMapOvr>
  <mc:AlternateContent xmlns:mc="http://schemas.openxmlformats.org/markup-compatibility/2006" xmlns:p14="http://schemas.microsoft.com/office/powerpoint/2010/main">
    <mc:Choice Requires="p14">
      <p:transition spd="slow" p14:dur="2000" advTm="61370"/>
    </mc:Choice>
    <mc:Fallback xmlns="">
      <p:transition spd="slow" advTm="613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A5FDD-C481-497F-850B-08C366D40A6E}"/>
              </a:ext>
            </a:extLst>
          </p:cNvPr>
          <p:cNvPicPr>
            <a:picLocks noChangeAspect="1"/>
          </p:cNvPicPr>
          <p:nvPr/>
        </p:nvPicPr>
        <p:blipFill rotWithShape="1">
          <a:blip r:embed="rId3"/>
          <a:srcRect l="22969" t="10646" r="23984" b="6528"/>
          <a:stretch/>
        </p:blipFill>
        <p:spPr>
          <a:xfrm>
            <a:off x="2476194" y="2016087"/>
            <a:ext cx="6913696" cy="3888954"/>
          </a:xfrm>
          <a:prstGeom prst="rect">
            <a:avLst/>
          </a:prstGeom>
          <a:noFill/>
        </p:spPr>
      </p:pic>
      <p:sp>
        <p:nvSpPr>
          <p:cNvPr id="16" name="Title 2">
            <a:extLst>
              <a:ext uri="{FF2B5EF4-FFF2-40B4-BE49-F238E27FC236}">
                <a16:creationId xmlns:a16="http://schemas.microsoft.com/office/drawing/2014/main" id="{C7FE5946-A30C-472F-85DA-6D03888BC5AE}"/>
              </a:ext>
            </a:extLst>
          </p:cNvPr>
          <p:cNvSpPr>
            <a:spLocks noGrp="1"/>
          </p:cNvSpPr>
          <p:nvPr>
            <p:ph type="title"/>
          </p:nvPr>
        </p:nvSpPr>
        <p:spPr>
          <a:xfrm>
            <a:off x="2434931" y="365125"/>
            <a:ext cx="8918868" cy="1325563"/>
          </a:xfrm>
        </p:spPr>
        <p:txBody>
          <a:bodyPr/>
          <a:lstStyle/>
          <a:p>
            <a:r>
              <a:rPr lang="en-US" dirty="0"/>
              <a:t>WP3 National Symposium (1)</a:t>
            </a:r>
          </a:p>
        </p:txBody>
      </p:sp>
    </p:spTree>
    <p:extLst>
      <p:ext uri="{BB962C8B-B14F-4D97-AF65-F5344CB8AC3E}">
        <p14:creationId xmlns:p14="http://schemas.microsoft.com/office/powerpoint/2010/main" val="981901095"/>
      </p:ext>
    </p:extLst>
  </p:cSld>
  <p:clrMapOvr>
    <a:masterClrMapping/>
  </p:clrMapOvr>
  <mc:AlternateContent xmlns:mc="http://schemas.openxmlformats.org/markup-compatibility/2006" xmlns:p14="http://schemas.microsoft.com/office/powerpoint/2010/main">
    <mc:Choice Requires="p14">
      <p:transition spd="slow" p14:dur="2000" advTm="12705"/>
    </mc:Choice>
    <mc:Fallback xmlns="">
      <p:transition spd="slow" advTm="127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C62EB-CF44-4A6A-9D51-93FF6D46625D}"/>
              </a:ext>
            </a:extLst>
          </p:cNvPr>
          <p:cNvSpPr>
            <a:spLocks noGrp="1"/>
          </p:cNvSpPr>
          <p:nvPr>
            <p:ph type="title"/>
          </p:nvPr>
        </p:nvSpPr>
        <p:spPr>
          <a:xfrm>
            <a:off x="2434931" y="365125"/>
            <a:ext cx="8918868" cy="1325563"/>
          </a:xfrm>
        </p:spPr>
        <p:txBody>
          <a:bodyPr anchor="ctr">
            <a:normAutofit/>
          </a:bodyPr>
          <a:lstStyle/>
          <a:p>
            <a:r>
              <a:rPr lang="en-IE" dirty="0"/>
              <a:t>WP3 Pivot</a:t>
            </a:r>
          </a:p>
        </p:txBody>
      </p:sp>
      <p:grpSp>
        <p:nvGrpSpPr>
          <p:cNvPr id="56" name="Group 3">
            <a:extLst>
              <a:ext uri="{FF2B5EF4-FFF2-40B4-BE49-F238E27FC236}">
                <a16:creationId xmlns:a16="http://schemas.microsoft.com/office/drawing/2014/main" id="{EABFE817-493B-43D4-90F8-ECCBD8FF60B7}"/>
              </a:ext>
            </a:extLst>
          </p:cNvPr>
          <p:cNvGrpSpPr/>
          <p:nvPr/>
        </p:nvGrpSpPr>
        <p:grpSpPr>
          <a:xfrm rot="21600000">
            <a:off x="3842656" y="2646955"/>
            <a:ext cx="2143125" cy="2143125"/>
            <a:chOff x="1447800" y="1787525"/>
            <a:chExt cx="2143125" cy="2143125"/>
          </a:xfrm>
        </p:grpSpPr>
        <p:sp>
          <p:nvSpPr>
            <p:cNvPr id="57" name="Freeform 2">
              <a:extLst>
                <a:ext uri="{FF2B5EF4-FFF2-40B4-BE49-F238E27FC236}">
                  <a16:creationId xmlns:a16="http://schemas.microsoft.com/office/drawing/2014/main" id="{54E002FF-134D-461A-BE70-52E6D750341A}"/>
                </a:ext>
              </a:extLst>
            </p:cNvPr>
            <p:cNvSpPr/>
            <p:nvPr/>
          </p:nvSpPr>
          <p:spPr>
            <a:xfrm>
              <a:off x="1447800" y="1787525"/>
              <a:ext cx="2143125" cy="2143125"/>
            </a:xfrm>
            <a:custGeom>
              <a:avLst/>
              <a:gdLst/>
              <a:ahLst/>
              <a:cxnLst/>
              <a:rect l="0" t="0" r="0" b="0"/>
              <a:pathLst>
                <a:path w="304800" h="302568">
                  <a:moveTo>
                    <a:pt x="196748" y="214187"/>
                  </a:moveTo>
                  <a:cubicBezTo>
                    <a:pt x="137655" y="213692"/>
                    <a:pt x="89992" y="165228"/>
                    <a:pt x="90487" y="106173"/>
                  </a:cubicBezTo>
                  <a:cubicBezTo>
                    <a:pt x="90983" y="47118"/>
                    <a:pt x="139494" y="-526"/>
                    <a:pt x="198568" y="-11"/>
                  </a:cubicBezTo>
                  <a:cubicBezTo>
                    <a:pt x="257651" y="494"/>
                    <a:pt x="305314" y="48947"/>
                    <a:pt x="304790" y="108002"/>
                  </a:cubicBezTo>
                  <a:cubicBezTo>
                    <a:pt x="304295" y="167067"/>
                    <a:pt x="255813" y="214682"/>
                    <a:pt x="196748" y="214187"/>
                  </a:cubicBezTo>
                  <a:close/>
                  <a:moveTo>
                    <a:pt x="198701" y="24725"/>
                  </a:moveTo>
                  <a:cubicBezTo>
                    <a:pt x="152810" y="24325"/>
                    <a:pt x="115148" y="61301"/>
                    <a:pt x="114767" y="107088"/>
                  </a:cubicBezTo>
                  <a:cubicBezTo>
                    <a:pt x="114376" y="152903"/>
                    <a:pt x="151400" y="190517"/>
                    <a:pt x="197291" y="190927"/>
                  </a:cubicBezTo>
                  <a:cubicBezTo>
                    <a:pt x="243173" y="191298"/>
                    <a:pt x="280816" y="154332"/>
                    <a:pt x="281216" y="108507"/>
                  </a:cubicBezTo>
                  <a:cubicBezTo>
                    <a:pt x="281597" y="62711"/>
                    <a:pt x="244583" y="25125"/>
                    <a:pt x="198701" y="24725"/>
                  </a:cubicBezTo>
                  <a:close/>
                  <a:moveTo>
                    <a:pt x="84030" y="192460"/>
                  </a:moveTo>
                  <a:cubicBezTo>
                    <a:pt x="82125" y="193432"/>
                    <a:pt x="80277" y="194594"/>
                    <a:pt x="78657" y="196175"/>
                  </a:cubicBezTo>
                  <a:lnTo>
                    <a:pt x="6144" y="267441"/>
                  </a:lnTo>
                  <a:cubicBezTo>
                    <a:pt x="-1962" y="275385"/>
                    <a:pt x="-2038" y="288339"/>
                    <a:pt x="5877" y="296445"/>
                  </a:cubicBezTo>
                  <a:cubicBezTo>
                    <a:pt x="13821" y="304541"/>
                    <a:pt x="26765" y="304617"/>
                    <a:pt x="34871" y="296692"/>
                  </a:cubicBezTo>
                  <a:lnTo>
                    <a:pt x="107375" y="225426"/>
                  </a:lnTo>
                  <a:cubicBezTo>
                    <a:pt x="108966" y="223836"/>
                    <a:pt x="110204" y="222035"/>
                    <a:pt x="111195" y="220121"/>
                  </a:cubicBezTo>
                  <a:cubicBezTo>
                    <a:pt x="100546" y="212615"/>
                    <a:pt x="91345" y="203252"/>
                    <a:pt x="84030" y="192460"/>
                  </a:cubicBezTo>
                  <a:close/>
                  <a:moveTo>
                    <a:pt x="254460" y="101849"/>
                  </a:moveTo>
                  <a:cubicBezTo>
                    <a:pt x="250946" y="101811"/>
                    <a:pt x="248145" y="98944"/>
                    <a:pt x="248174" y="95458"/>
                  </a:cubicBezTo>
                  <a:cubicBezTo>
                    <a:pt x="248355" y="74789"/>
                    <a:pt x="231677" y="57834"/>
                    <a:pt x="211007" y="57672"/>
                  </a:cubicBezTo>
                  <a:cubicBezTo>
                    <a:pt x="207512" y="57634"/>
                    <a:pt x="204702" y="54767"/>
                    <a:pt x="204721" y="51271"/>
                  </a:cubicBezTo>
                  <a:cubicBezTo>
                    <a:pt x="204749" y="47776"/>
                    <a:pt x="207626" y="44966"/>
                    <a:pt x="211112" y="45004"/>
                  </a:cubicBezTo>
                  <a:cubicBezTo>
                    <a:pt x="238773" y="45232"/>
                    <a:pt x="261071" y="67921"/>
                    <a:pt x="260852" y="95572"/>
                  </a:cubicBezTo>
                  <a:cubicBezTo>
                    <a:pt x="260823" y="99058"/>
                    <a:pt x="257947" y="101868"/>
                    <a:pt x="254460" y="101849"/>
                  </a:cubicBezTo>
                  <a:close/>
                </a:path>
              </a:pathLst>
            </a:custGeom>
            <a:solidFill>
              <a:srgbClr val="464646">
                <a:alpha val="100000"/>
              </a:srgbClr>
            </a:solidFill>
          </p:spPr>
        </p:sp>
      </p:grpSp>
      <p:pic>
        <p:nvPicPr>
          <p:cNvPr id="58" name="Picture 5">
            <a:extLst>
              <a:ext uri="{FF2B5EF4-FFF2-40B4-BE49-F238E27FC236}">
                <a16:creationId xmlns:a16="http://schemas.microsoft.com/office/drawing/2014/main" id="{C780F9B1-E259-4146-8195-281DE6B48C53}"/>
              </a:ext>
            </a:extLst>
          </p:cNvPr>
          <p:cNvPicPr>
            <a:picLocks noChangeAspect="1"/>
          </p:cNvPicPr>
          <p:nvPr/>
        </p:nvPicPr>
        <p:blipFill>
          <a:blip r:embed="rId3">
            <a:alphaModFix/>
          </a:blip>
          <a:srcRect/>
          <a:stretch>
            <a:fillRect/>
          </a:stretch>
        </p:blipFill>
        <p:spPr>
          <a:xfrm flipH="1">
            <a:off x="1127340" y="2024572"/>
            <a:ext cx="763637" cy="880591"/>
          </a:xfrm>
          <a:prstGeom prst="rect">
            <a:avLst/>
          </a:prstGeom>
        </p:spPr>
      </p:pic>
      <p:sp>
        <p:nvSpPr>
          <p:cNvPr id="59" name="TextBox 6">
            <a:extLst>
              <a:ext uri="{FF2B5EF4-FFF2-40B4-BE49-F238E27FC236}">
                <a16:creationId xmlns:a16="http://schemas.microsoft.com/office/drawing/2014/main" id="{0BF65EE6-0B13-4B62-B6B2-2A1D25E7B328}"/>
              </a:ext>
            </a:extLst>
          </p:cNvPr>
          <p:cNvSpPr txBox="1"/>
          <p:nvPr/>
        </p:nvSpPr>
        <p:spPr>
          <a:xfrm rot="21600000">
            <a:off x="1956900" y="2021881"/>
            <a:ext cx="1394329" cy="342900"/>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04D51">
                    <a:alpha val="100000"/>
                  </a:srgbClr>
                </a:solidFill>
                <a:effectLst/>
                <a:uLnTx/>
                <a:uFillTx/>
                <a:latin typeface="Lato"/>
                <a:ea typeface="+mn-ea"/>
                <a:cs typeface="+mn-cs"/>
              </a:rPr>
              <a:t>Took model developed to date</a:t>
            </a:r>
          </a:p>
        </p:txBody>
      </p:sp>
      <p:pic>
        <p:nvPicPr>
          <p:cNvPr id="60" name="Picture 7">
            <a:extLst>
              <a:ext uri="{FF2B5EF4-FFF2-40B4-BE49-F238E27FC236}">
                <a16:creationId xmlns:a16="http://schemas.microsoft.com/office/drawing/2014/main" id="{F2EEC23F-F73A-4755-9539-0443381A2726}"/>
              </a:ext>
            </a:extLst>
          </p:cNvPr>
          <p:cNvPicPr>
            <a:picLocks noChangeAspect="1"/>
          </p:cNvPicPr>
          <p:nvPr/>
        </p:nvPicPr>
        <p:blipFill>
          <a:blip r:embed="rId4">
            <a:alphaModFix/>
          </a:blip>
          <a:srcRect/>
          <a:stretch>
            <a:fillRect/>
          </a:stretch>
        </p:blipFill>
        <p:spPr>
          <a:xfrm rot="21600000">
            <a:off x="4786841" y="3074241"/>
            <a:ext cx="751265" cy="739527"/>
          </a:xfrm>
          <a:prstGeom prst="rect">
            <a:avLst/>
          </a:prstGeom>
        </p:spPr>
      </p:pic>
      <p:cxnSp>
        <p:nvCxnSpPr>
          <p:cNvPr id="61" name="Straight Connector 8">
            <a:extLst>
              <a:ext uri="{FF2B5EF4-FFF2-40B4-BE49-F238E27FC236}">
                <a16:creationId xmlns:a16="http://schemas.microsoft.com/office/drawing/2014/main" id="{6AD5C0FF-881A-4B56-849B-BF10EE8FBDB0}"/>
              </a:ext>
            </a:extLst>
          </p:cNvPr>
          <p:cNvCxnSpPr>
            <a:cxnSpLocks/>
          </p:cNvCxnSpPr>
          <p:nvPr/>
        </p:nvCxnSpPr>
        <p:spPr>
          <a:xfrm>
            <a:off x="2585144" y="2514170"/>
            <a:ext cx="1942833" cy="724860"/>
          </a:xfrm>
          <a:prstGeom prst="line">
            <a:avLst/>
          </a:prstGeom>
          <a:ln w="36068" cap="flat">
            <a:solidFill>
              <a:srgbClr val="464646">
                <a:alpha val="100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TextBox 9">
            <a:extLst>
              <a:ext uri="{FF2B5EF4-FFF2-40B4-BE49-F238E27FC236}">
                <a16:creationId xmlns:a16="http://schemas.microsoft.com/office/drawing/2014/main" id="{E7406861-4F67-491F-87F8-7303DEC78BFC}"/>
              </a:ext>
            </a:extLst>
          </p:cNvPr>
          <p:cNvSpPr txBox="1"/>
          <p:nvPr/>
        </p:nvSpPr>
        <p:spPr>
          <a:xfrm rot="21600000">
            <a:off x="5826793" y="2342720"/>
            <a:ext cx="2280154" cy="342900"/>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04D51">
                    <a:alpha val="100000"/>
                  </a:srgbClr>
                </a:solidFill>
                <a:effectLst/>
                <a:uLnTx/>
                <a:uFillTx/>
                <a:latin typeface="Lato"/>
                <a:ea typeface="+mn-ea"/>
                <a:cs typeface="+mn-cs"/>
              </a:rPr>
              <a:t>Focused on requirements for orientation in online context</a:t>
            </a:r>
          </a:p>
        </p:txBody>
      </p:sp>
      <p:pic>
        <p:nvPicPr>
          <p:cNvPr id="63" name="Picture 10">
            <a:extLst>
              <a:ext uri="{FF2B5EF4-FFF2-40B4-BE49-F238E27FC236}">
                <a16:creationId xmlns:a16="http://schemas.microsoft.com/office/drawing/2014/main" id="{74329A27-5271-451A-A5B1-D9C0800FFDB8}"/>
              </a:ext>
            </a:extLst>
          </p:cNvPr>
          <p:cNvPicPr>
            <a:picLocks noChangeAspect="1"/>
          </p:cNvPicPr>
          <p:nvPr/>
        </p:nvPicPr>
        <p:blipFill>
          <a:blip r:embed="rId5">
            <a:alphaModFix/>
          </a:blip>
          <a:srcRect/>
          <a:stretch>
            <a:fillRect/>
          </a:stretch>
        </p:blipFill>
        <p:spPr>
          <a:xfrm rot="21600000">
            <a:off x="7374130" y="2925758"/>
            <a:ext cx="1938449" cy="2860494"/>
          </a:xfrm>
          <a:prstGeom prst="rect">
            <a:avLst/>
          </a:prstGeom>
        </p:spPr>
      </p:pic>
      <p:cxnSp>
        <p:nvCxnSpPr>
          <p:cNvPr id="64" name="Straight Connector 11">
            <a:extLst>
              <a:ext uri="{FF2B5EF4-FFF2-40B4-BE49-F238E27FC236}">
                <a16:creationId xmlns:a16="http://schemas.microsoft.com/office/drawing/2014/main" id="{0AE9A248-6B36-4BF0-B0CD-E6F714538ABC}"/>
              </a:ext>
            </a:extLst>
          </p:cNvPr>
          <p:cNvCxnSpPr>
            <a:cxnSpLocks/>
          </p:cNvCxnSpPr>
          <p:nvPr/>
        </p:nvCxnSpPr>
        <p:spPr>
          <a:xfrm>
            <a:off x="5931534" y="3688933"/>
            <a:ext cx="1581450" cy="570949"/>
          </a:xfrm>
          <a:prstGeom prst="line">
            <a:avLst/>
          </a:prstGeom>
          <a:ln w="36068" cap="flat">
            <a:solidFill>
              <a:srgbClr val="464646">
                <a:alpha val="100000"/>
              </a:srgbClr>
            </a:solidFill>
            <a:prstDash val="dash"/>
          </a:ln>
        </p:spPr>
        <p:style>
          <a:lnRef idx="1">
            <a:schemeClr val="accent1"/>
          </a:lnRef>
          <a:fillRef idx="0">
            <a:schemeClr val="accent1"/>
          </a:fillRef>
          <a:effectRef idx="0">
            <a:schemeClr val="accent1"/>
          </a:effectRef>
          <a:fontRef idx="minor">
            <a:schemeClr val="tx1"/>
          </a:fontRef>
        </p:style>
      </p:cxnSp>
      <p:sp>
        <p:nvSpPr>
          <p:cNvPr id="65" name="TextBox 12">
            <a:extLst>
              <a:ext uri="{FF2B5EF4-FFF2-40B4-BE49-F238E27FC236}">
                <a16:creationId xmlns:a16="http://schemas.microsoft.com/office/drawing/2014/main" id="{505BF82C-169F-4148-A123-8B61CB7D32FA}"/>
              </a:ext>
            </a:extLst>
          </p:cNvPr>
          <p:cNvSpPr txBox="1"/>
          <p:nvPr/>
        </p:nvSpPr>
        <p:spPr>
          <a:xfrm rot="21600000">
            <a:off x="8038555" y="3797114"/>
            <a:ext cx="226275" cy="171450"/>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alpha val="100000"/>
                  </a:srgbClr>
                </a:solidFill>
                <a:effectLst/>
                <a:uLnTx/>
                <a:uFillTx/>
                <a:latin typeface="Lato"/>
                <a:ea typeface="+mn-ea"/>
                <a:cs typeface="+mn-cs"/>
              </a:rPr>
              <a:t>?</a:t>
            </a:r>
          </a:p>
        </p:txBody>
      </p:sp>
      <p:sp>
        <p:nvSpPr>
          <p:cNvPr id="66" name="TextBox 13">
            <a:extLst>
              <a:ext uri="{FF2B5EF4-FFF2-40B4-BE49-F238E27FC236}">
                <a16:creationId xmlns:a16="http://schemas.microsoft.com/office/drawing/2014/main" id="{7B02BD7A-BDC4-4A7E-B082-4CB3B4004244}"/>
              </a:ext>
            </a:extLst>
          </p:cNvPr>
          <p:cNvSpPr txBox="1"/>
          <p:nvPr/>
        </p:nvSpPr>
        <p:spPr>
          <a:xfrm rot="21600000">
            <a:off x="8867230" y="4178114"/>
            <a:ext cx="226275" cy="171450"/>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alpha val="100000"/>
                  </a:srgbClr>
                </a:solidFill>
                <a:effectLst/>
                <a:uLnTx/>
                <a:uFillTx/>
                <a:latin typeface="Lato"/>
                <a:ea typeface="+mn-ea"/>
                <a:cs typeface="+mn-cs"/>
              </a:rPr>
              <a:t>?</a:t>
            </a:r>
          </a:p>
        </p:txBody>
      </p:sp>
      <p:sp>
        <p:nvSpPr>
          <p:cNvPr id="67" name="TextBox 14">
            <a:extLst>
              <a:ext uri="{FF2B5EF4-FFF2-40B4-BE49-F238E27FC236}">
                <a16:creationId xmlns:a16="http://schemas.microsoft.com/office/drawing/2014/main" id="{467C8639-1340-4BEE-8A1C-B270A49DCAA4}"/>
              </a:ext>
            </a:extLst>
          </p:cNvPr>
          <p:cNvSpPr txBox="1"/>
          <p:nvPr/>
        </p:nvSpPr>
        <p:spPr>
          <a:xfrm rot="21600000">
            <a:off x="8819605" y="4768664"/>
            <a:ext cx="226275" cy="171450"/>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alpha val="100000"/>
                  </a:srgbClr>
                </a:solidFill>
                <a:effectLst/>
                <a:uLnTx/>
                <a:uFillTx/>
                <a:latin typeface="Lato"/>
                <a:ea typeface="+mn-ea"/>
                <a:cs typeface="+mn-cs"/>
              </a:rPr>
              <a:t>?</a:t>
            </a:r>
          </a:p>
        </p:txBody>
      </p:sp>
      <p:sp>
        <p:nvSpPr>
          <p:cNvPr id="68" name="TextBox 15">
            <a:extLst>
              <a:ext uri="{FF2B5EF4-FFF2-40B4-BE49-F238E27FC236}">
                <a16:creationId xmlns:a16="http://schemas.microsoft.com/office/drawing/2014/main" id="{11285325-4260-4D85-AA53-CCC1D910BADF}"/>
              </a:ext>
            </a:extLst>
          </p:cNvPr>
          <p:cNvSpPr txBox="1"/>
          <p:nvPr/>
        </p:nvSpPr>
        <p:spPr>
          <a:xfrm rot="21600000">
            <a:off x="8514805" y="5102039"/>
            <a:ext cx="226275" cy="171450"/>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alpha val="100000"/>
                  </a:srgbClr>
                </a:solidFill>
                <a:effectLst/>
                <a:uLnTx/>
                <a:uFillTx/>
                <a:latin typeface="Lato"/>
                <a:ea typeface="+mn-ea"/>
                <a:cs typeface="+mn-cs"/>
              </a:rPr>
              <a:t>?</a:t>
            </a:r>
          </a:p>
        </p:txBody>
      </p:sp>
      <p:sp>
        <p:nvSpPr>
          <p:cNvPr id="69" name="TextBox 16">
            <a:extLst>
              <a:ext uri="{FF2B5EF4-FFF2-40B4-BE49-F238E27FC236}">
                <a16:creationId xmlns:a16="http://schemas.microsoft.com/office/drawing/2014/main" id="{96B8A1E3-5082-4EB2-90F7-928F0D7296D2}"/>
              </a:ext>
            </a:extLst>
          </p:cNvPr>
          <p:cNvSpPr txBox="1"/>
          <p:nvPr/>
        </p:nvSpPr>
        <p:spPr>
          <a:xfrm rot="21600000">
            <a:off x="9224229" y="3261834"/>
            <a:ext cx="1581450" cy="1103868"/>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04D51">
                    <a:alpha val="100000"/>
                  </a:srgbClr>
                </a:solidFill>
                <a:effectLst/>
                <a:uLnTx/>
                <a:uFillTx/>
                <a:latin typeface="Lato"/>
                <a:ea typeface="+mn-ea"/>
                <a:cs typeface="+mn-cs"/>
              </a:rPr>
              <a:t>Identified national partners and enabled operation in other HEIs</a:t>
            </a:r>
          </a:p>
        </p:txBody>
      </p:sp>
      <p:grpSp>
        <p:nvGrpSpPr>
          <p:cNvPr id="70" name="Group 20">
            <a:extLst>
              <a:ext uri="{FF2B5EF4-FFF2-40B4-BE49-F238E27FC236}">
                <a16:creationId xmlns:a16="http://schemas.microsoft.com/office/drawing/2014/main" id="{C28F820E-A6DB-438C-8316-89875E445CF0}"/>
              </a:ext>
            </a:extLst>
          </p:cNvPr>
          <p:cNvGrpSpPr/>
          <p:nvPr/>
        </p:nvGrpSpPr>
        <p:grpSpPr>
          <a:xfrm rot="21600000">
            <a:off x="5133294" y="4369170"/>
            <a:ext cx="838200" cy="1002707"/>
            <a:chOff x="2738438" y="3509740"/>
            <a:chExt cx="838200" cy="1002707"/>
          </a:xfrm>
        </p:grpSpPr>
        <p:sp>
          <p:nvSpPr>
            <p:cNvPr id="71" name="Freeform 19">
              <a:extLst>
                <a:ext uri="{FF2B5EF4-FFF2-40B4-BE49-F238E27FC236}">
                  <a16:creationId xmlns:a16="http://schemas.microsoft.com/office/drawing/2014/main" id="{66DCC00F-282D-4471-AB7B-155A6E4396AD}"/>
                </a:ext>
              </a:extLst>
            </p:cNvPr>
            <p:cNvSpPr/>
            <p:nvPr/>
          </p:nvSpPr>
          <p:spPr>
            <a:xfrm>
              <a:off x="2738438" y="3509740"/>
              <a:ext cx="838200" cy="1002707"/>
            </a:xfrm>
            <a:custGeom>
              <a:avLst/>
              <a:gdLst/>
              <a:ahLst/>
              <a:cxnLst/>
              <a:rect l="0" t="0" r="0" b="0"/>
              <a:pathLst>
                <a:path w="254719" h="304800">
                  <a:moveTo>
                    <a:pt x="65304" y="63465"/>
                  </a:moveTo>
                  <a:lnTo>
                    <a:pt x="65304" y="57121"/>
                  </a:lnTo>
                  <a:cubicBezTo>
                    <a:pt x="65304" y="56855"/>
                    <a:pt x="65238" y="56607"/>
                    <a:pt x="65228" y="56340"/>
                  </a:cubicBezTo>
                  <a:cubicBezTo>
                    <a:pt x="65180" y="55064"/>
                    <a:pt x="65076" y="53816"/>
                    <a:pt x="64847" y="52597"/>
                  </a:cubicBezTo>
                  <a:cubicBezTo>
                    <a:pt x="64676" y="51702"/>
                    <a:pt x="64399" y="50864"/>
                    <a:pt x="64142" y="50006"/>
                  </a:cubicBezTo>
                  <a:lnTo>
                    <a:pt x="68552" y="50006"/>
                  </a:lnTo>
                  <a:lnTo>
                    <a:pt x="79678" y="50006"/>
                  </a:lnTo>
                  <a:lnTo>
                    <a:pt x="83430" y="50006"/>
                  </a:lnTo>
                  <a:cubicBezTo>
                    <a:pt x="83592" y="50006"/>
                    <a:pt x="83745" y="50054"/>
                    <a:pt x="83916" y="50054"/>
                  </a:cubicBezTo>
                  <a:cubicBezTo>
                    <a:pt x="84078" y="50054"/>
                    <a:pt x="84230" y="50006"/>
                    <a:pt x="84402" y="50006"/>
                  </a:cubicBezTo>
                  <a:lnTo>
                    <a:pt x="102861" y="50006"/>
                  </a:lnTo>
                  <a:lnTo>
                    <a:pt x="103681" y="50006"/>
                  </a:lnTo>
                  <a:cubicBezTo>
                    <a:pt x="103671" y="50035"/>
                    <a:pt x="103661" y="50063"/>
                    <a:pt x="103652" y="50082"/>
                  </a:cubicBezTo>
                  <a:cubicBezTo>
                    <a:pt x="102985" y="52330"/>
                    <a:pt x="102509" y="54664"/>
                    <a:pt x="102509" y="57121"/>
                  </a:cubicBezTo>
                  <a:lnTo>
                    <a:pt x="102509" y="63465"/>
                  </a:lnTo>
                  <a:cubicBezTo>
                    <a:pt x="102509" y="71009"/>
                    <a:pt x="105957" y="77705"/>
                    <a:pt x="111272" y="82267"/>
                  </a:cubicBezTo>
                  <a:lnTo>
                    <a:pt x="106233" y="82267"/>
                  </a:lnTo>
                  <a:cubicBezTo>
                    <a:pt x="104614" y="82267"/>
                    <a:pt x="103033" y="82458"/>
                    <a:pt x="101490" y="82744"/>
                  </a:cubicBezTo>
                  <a:cubicBezTo>
                    <a:pt x="96984" y="78229"/>
                    <a:pt x="90765" y="75428"/>
                    <a:pt x="83897" y="75428"/>
                  </a:cubicBezTo>
                  <a:cubicBezTo>
                    <a:pt x="78077" y="75428"/>
                    <a:pt x="72781" y="77524"/>
                    <a:pt x="68543" y="80886"/>
                  </a:cubicBezTo>
                  <a:cubicBezTo>
                    <a:pt x="67781" y="81486"/>
                    <a:pt x="66990" y="82058"/>
                    <a:pt x="66304" y="82734"/>
                  </a:cubicBezTo>
                  <a:cubicBezTo>
                    <a:pt x="65171" y="82525"/>
                    <a:pt x="63999" y="82448"/>
                    <a:pt x="62809" y="82391"/>
                  </a:cubicBezTo>
                  <a:lnTo>
                    <a:pt x="62809" y="77095"/>
                  </a:lnTo>
                  <a:lnTo>
                    <a:pt x="62809" y="75105"/>
                  </a:lnTo>
                  <a:cubicBezTo>
                    <a:pt x="62809" y="74886"/>
                    <a:pt x="62618" y="74752"/>
                    <a:pt x="62580" y="74543"/>
                  </a:cubicBezTo>
                  <a:cubicBezTo>
                    <a:pt x="64266" y="71199"/>
                    <a:pt x="65304" y="67466"/>
                    <a:pt x="65304" y="63465"/>
                  </a:cubicBezTo>
                  <a:close/>
                  <a:moveTo>
                    <a:pt x="56798" y="82048"/>
                  </a:moveTo>
                  <a:cubicBezTo>
                    <a:pt x="56713" y="82125"/>
                    <a:pt x="56627" y="82191"/>
                    <a:pt x="56532" y="82267"/>
                  </a:cubicBezTo>
                  <a:lnTo>
                    <a:pt x="56798" y="82267"/>
                  </a:lnTo>
                  <a:lnTo>
                    <a:pt x="56798" y="82048"/>
                  </a:lnTo>
                  <a:close/>
                  <a:moveTo>
                    <a:pt x="81087" y="43758"/>
                  </a:moveTo>
                  <a:cubicBezTo>
                    <a:pt x="81849" y="43872"/>
                    <a:pt x="82621" y="43977"/>
                    <a:pt x="83411" y="43996"/>
                  </a:cubicBezTo>
                  <a:cubicBezTo>
                    <a:pt x="83573" y="43996"/>
                    <a:pt x="83726" y="44044"/>
                    <a:pt x="83897" y="44044"/>
                  </a:cubicBezTo>
                  <a:cubicBezTo>
                    <a:pt x="84059" y="44044"/>
                    <a:pt x="84221" y="43996"/>
                    <a:pt x="84383" y="43996"/>
                  </a:cubicBezTo>
                  <a:cubicBezTo>
                    <a:pt x="85088" y="43977"/>
                    <a:pt x="85764" y="43882"/>
                    <a:pt x="86450" y="43786"/>
                  </a:cubicBezTo>
                  <a:cubicBezTo>
                    <a:pt x="92498" y="42958"/>
                    <a:pt x="97585" y="39281"/>
                    <a:pt x="100394" y="34128"/>
                  </a:cubicBezTo>
                  <a:cubicBezTo>
                    <a:pt x="100728" y="33404"/>
                    <a:pt x="101185" y="32747"/>
                    <a:pt x="101433" y="31985"/>
                  </a:cubicBezTo>
                  <a:cubicBezTo>
                    <a:pt x="101509" y="31794"/>
                    <a:pt x="101547" y="31585"/>
                    <a:pt x="101614" y="31394"/>
                  </a:cubicBezTo>
                  <a:cubicBezTo>
                    <a:pt x="102299" y="29442"/>
                    <a:pt x="102747" y="27375"/>
                    <a:pt x="102747" y="25194"/>
                  </a:cubicBezTo>
                  <a:lnTo>
                    <a:pt x="102747" y="18850"/>
                  </a:lnTo>
                  <a:cubicBezTo>
                    <a:pt x="102747" y="16669"/>
                    <a:pt x="102299" y="14602"/>
                    <a:pt x="101614" y="12649"/>
                  </a:cubicBezTo>
                  <a:cubicBezTo>
                    <a:pt x="101547" y="12459"/>
                    <a:pt x="101509" y="12249"/>
                    <a:pt x="101433" y="12068"/>
                  </a:cubicBezTo>
                  <a:cubicBezTo>
                    <a:pt x="101175" y="11297"/>
                    <a:pt x="100718" y="10630"/>
                    <a:pt x="100385" y="9906"/>
                  </a:cubicBezTo>
                  <a:cubicBezTo>
                    <a:pt x="97575" y="4763"/>
                    <a:pt x="92498" y="1095"/>
                    <a:pt x="86459" y="267"/>
                  </a:cubicBezTo>
                  <a:cubicBezTo>
                    <a:pt x="85612" y="143"/>
                    <a:pt x="84773" y="0"/>
                    <a:pt x="83897" y="0"/>
                  </a:cubicBezTo>
                  <a:cubicBezTo>
                    <a:pt x="82935" y="0"/>
                    <a:pt x="82011" y="143"/>
                    <a:pt x="81087" y="286"/>
                  </a:cubicBezTo>
                  <a:cubicBezTo>
                    <a:pt x="72029" y="1657"/>
                    <a:pt x="65047" y="9420"/>
                    <a:pt x="65047" y="18850"/>
                  </a:cubicBezTo>
                  <a:lnTo>
                    <a:pt x="65047" y="25194"/>
                  </a:lnTo>
                  <a:cubicBezTo>
                    <a:pt x="65057" y="34623"/>
                    <a:pt x="72038" y="42386"/>
                    <a:pt x="81087" y="43758"/>
                  </a:cubicBezTo>
                  <a:close/>
                  <a:moveTo>
                    <a:pt x="198188" y="82267"/>
                  </a:moveTo>
                  <a:cubicBezTo>
                    <a:pt x="198102" y="82191"/>
                    <a:pt x="198007" y="82125"/>
                    <a:pt x="197921" y="82048"/>
                  </a:cubicBezTo>
                  <a:lnTo>
                    <a:pt x="197921" y="82267"/>
                  </a:lnTo>
                  <a:lnTo>
                    <a:pt x="198188" y="82267"/>
                  </a:lnTo>
                  <a:close/>
                  <a:moveTo>
                    <a:pt x="146762" y="78819"/>
                  </a:moveTo>
                  <a:cubicBezTo>
                    <a:pt x="145848" y="79972"/>
                    <a:pt x="144857" y="81039"/>
                    <a:pt x="143762" y="82010"/>
                  </a:cubicBezTo>
                  <a:cubicBezTo>
                    <a:pt x="143657" y="82096"/>
                    <a:pt x="143552" y="82182"/>
                    <a:pt x="143447" y="82267"/>
                  </a:cubicBezTo>
                  <a:lnTo>
                    <a:pt x="143762" y="82267"/>
                  </a:lnTo>
                  <a:lnTo>
                    <a:pt x="146762" y="82267"/>
                  </a:lnTo>
                  <a:lnTo>
                    <a:pt x="148486" y="82267"/>
                  </a:lnTo>
                  <a:cubicBezTo>
                    <a:pt x="150105" y="82267"/>
                    <a:pt x="151687" y="82458"/>
                    <a:pt x="153230" y="82744"/>
                  </a:cubicBezTo>
                  <a:cubicBezTo>
                    <a:pt x="157735" y="78229"/>
                    <a:pt x="163955" y="75428"/>
                    <a:pt x="170822" y="75428"/>
                  </a:cubicBezTo>
                  <a:cubicBezTo>
                    <a:pt x="176642" y="75428"/>
                    <a:pt x="181938" y="77524"/>
                    <a:pt x="186177" y="80886"/>
                  </a:cubicBezTo>
                  <a:cubicBezTo>
                    <a:pt x="186939" y="81486"/>
                    <a:pt x="187729" y="82058"/>
                    <a:pt x="188415" y="82734"/>
                  </a:cubicBezTo>
                  <a:cubicBezTo>
                    <a:pt x="189548" y="82515"/>
                    <a:pt x="190729" y="82439"/>
                    <a:pt x="191911" y="82382"/>
                  </a:cubicBezTo>
                  <a:lnTo>
                    <a:pt x="191911" y="77095"/>
                  </a:lnTo>
                  <a:lnTo>
                    <a:pt x="191911" y="75105"/>
                  </a:lnTo>
                  <a:cubicBezTo>
                    <a:pt x="191911" y="74886"/>
                    <a:pt x="192101" y="74752"/>
                    <a:pt x="192139" y="74543"/>
                  </a:cubicBezTo>
                  <a:cubicBezTo>
                    <a:pt x="190453" y="71190"/>
                    <a:pt x="189415" y="67466"/>
                    <a:pt x="189415" y="63456"/>
                  </a:cubicBezTo>
                  <a:lnTo>
                    <a:pt x="189415" y="57121"/>
                  </a:lnTo>
                  <a:cubicBezTo>
                    <a:pt x="189415" y="54664"/>
                    <a:pt x="189882" y="52330"/>
                    <a:pt x="190558" y="50082"/>
                  </a:cubicBezTo>
                  <a:cubicBezTo>
                    <a:pt x="190568" y="50054"/>
                    <a:pt x="190577" y="50025"/>
                    <a:pt x="190587" y="50006"/>
                  </a:cubicBezTo>
                  <a:lnTo>
                    <a:pt x="189767" y="50006"/>
                  </a:lnTo>
                  <a:lnTo>
                    <a:pt x="171308" y="50006"/>
                  </a:lnTo>
                  <a:cubicBezTo>
                    <a:pt x="171146" y="50006"/>
                    <a:pt x="170994" y="50054"/>
                    <a:pt x="170822" y="50054"/>
                  </a:cubicBezTo>
                  <a:cubicBezTo>
                    <a:pt x="170651" y="50054"/>
                    <a:pt x="170498" y="50006"/>
                    <a:pt x="170336" y="50006"/>
                  </a:cubicBezTo>
                  <a:lnTo>
                    <a:pt x="166593" y="50006"/>
                  </a:lnTo>
                  <a:lnTo>
                    <a:pt x="155468" y="50006"/>
                  </a:lnTo>
                  <a:lnTo>
                    <a:pt x="151058" y="50006"/>
                  </a:lnTo>
                  <a:cubicBezTo>
                    <a:pt x="151315" y="50864"/>
                    <a:pt x="151601" y="51702"/>
                    <a:pt x="151763" y="52597"/>
                  </a:cubicBezTo>
                  <a:cubicBezTo>
                    <a:pt x="151991" y="53816"/>
                    <a:pt x="152106" y="55074"/>
                    <a:pt x="152144" y="56350"/>
                  </a:cubicBezTo>
                  <a:cubicBezTo>
                    <a:pt x="152153" y="56617"/>
                    <a:pt x="152220" y="56864"/>
                    <a:pt x="152220" y="57121"/>
                  </a:cubicBezTo>
                  <a:lnTo>
                    <a:pt x="152220" y="63465"/>
                  </a:lnTo>
                  <a:cubicBezTo>
                    <a:pt x="152220" y="69285"/>
                    <a:pt x="150124" y="74581"/>
                    <a:pt x="146762" y="78819"/>
                  </a:cubicBezTo>
                  <a:close/>
                  <a:moveTo>
                    <a:pt x="168012" y="43758"/>
                  </a:moveTo>
                  <a:cubicBezTo>
                    <a:pt x="168774" y="43872"/>
                    <a:pt x="169546" y="43977"/>
                    <a:pt x="170336" y="43996"/>
                  </a:cubicBezTo>
                  <a:cubicBezTo>
                    <a:pt x="170498" y="43996"/>
                    <a:pt x="170651" y="44044"/>
                    <a:pt x="170822" y="44044"/>
                  </a:cubicBezTo>
                  <a:cubicBezTo>
                    <a:pt x="170994" y="44044"/>
                    <a:pt x="171146" y="43996"/>
                    <a:pt x="171308" y="43996"/>
                  </a:cubicBezTo>
                  <a:cubicBezTo>
                    <a:pt x="172013" y="43977"/>
                    <a:pt x="172689" y="43882"/>
                    <a:pt x="173375" y="43786"/>
                  </a:cubicBezTo>
                  <a:cubicBezTo>
                    <a:pt x="179433" y="42958"/>
                    <a:pt x="184529" y="39272"/>
                    <a:pt x="187329" y="34100"/>
                  </a:cubicBezTo>
                  <a:cubicBezTo>
                    <a:pt x="187653" y="33385"/>
                    <a:pt x="188101" y="32747"/>
                    <a:pt x="188348" y="32004"/>
                  </a:cubicBezTo>
                  <a:cubicBezTo>
                    <a:pt x="188424" y="31804"/>
                    <a:pt x="188472" y="31594"/>
                    <a:pt x="188539" y="31385"/>
                  </a:cubicBezTo>
                  <a:cubicBezTo>
                    <a:pt x="189225" y="29432"/>
                    <a:pt x="189663" y="27375"/>
                    <a:pt x="189663" y="25194"/>
                  </a:cubicBezTo>
                  <a:lnTo>
                    <a:pt x="189663" y="18850"/>
                  </a:lnTo>
                  <a:cubicBezTo>
                    <a:pt x="189663" y="16669"/>
                    <a:pt x="189215" y="14611"/>
                    <a:pt x="188529" y="12659"/>
                  </a:cubicBezTo>
                  <a:cubicBezTo>
                    <a:pt x="188463" y="12459"/>
                    <a:pt x="188415" y="12249"/>
                    <a:pt x="188339" y="12049"/>
                  </a:cubicBezTo>
                  <a:cubicBezTo>
                    <a:pt x="188091" y="11287"/>
                    <a:pt x="187634" y="10639"/>
                    <a:pt x="187310" y="9925"/>
                  </a:cubicBezTo>
                  <a:cubicBezTo>
                    <a:pt x="184510" y="4772"/>
                    <a:pt x="179423" y="1086"/>
                    <a:pt x="173375" y="257"/>
                  </a:cubicBezTo>
                  <a:cubicBezTo>
                    <a:pt x="172527" y="143"/>
                    <a:pt x="171689" y="0"/>
                    <a:pt x="170822" y="0"/>
                  </a:cubicBezTo>
                  <a:cubicBezTo>
                    <a:pt x="169860" y="0"/>
                    <a:pt x="168936" y="143"/>
                    <a:pt x="168012" y="286"/>
                  </a:cubicBezTo>
                  <a:cubicBezTo>
                    <a:pt x="158954" y="1657"/>
                    <a:pt x="151972" y="9420"/>
                    <a:pt x="151972" y="18850"/>
                  </a:cubicBezTo>
                  <a:lnTo>
                    <a:pt x="151972" y="25194"/>
                  </a:lnTo>
                  <a:cubicBezTo>
                    <a:pt x="151972" y="34623"/>
                    <a:pt x="158954" y="42386"/>
                    <a:pt x="168012" y="43758"/>
                  </a:cubicBezTo>
                  <a:close/>
                  <a:moveTo>
                    <a:pt x="45273" y="132521"/>
                  </a:moveTo>
                  <a:cubicBezTo>
                    <a:pt x="45988" y="131836"/>
                    <a:pt x="46769" y="131235"/>
                    <a:pt x="47559" y="130635"/>
                  </a:cubicBezTo>
                  <a:cubicBezTo>
                    <a:pt x="48397" y="129997"/>
                    <a:pt x="49274" y="129435"/>
                    <a:pt x="50179" y="128911"/>
                  </a:cubicBezTo>
                  <a:cubicBezTo>
                    <a:pt x="52226" y="127721"/>
                    <a:pt x="54436" y="126797"/>
                    <a:pt x="56798" y="126216"/>
                  </a:cubicBezTo>
                  <a:cubicBezTo>
                    <a:pt x="56894" y="126197"/>
                    <a:pt x="56979" y="126149"/>
                    <a:pt x="57075" y="126130"/>
                  </a:cubicBezTo>
                  <a:cubicBezTo>
                    <a:pt x="57170" y="126111"/>
                    <a:pt x="57256" y="126063"/>
                    <a:pt x="57341" y="126044"/>
                  </a:cubicBezTo>
                  <a:cubicBezTo>
                    <a:pt x="58141" y="125873"/>
                    <a:pt x="58980" y="125825"/>
                    <a:pt x="59799" y="125730"/>
                  </a:cubicBezTo>
                  <a:cubicBezTo>
                    <a:pt x="59942" y="125711"/>
                    <a:pt x="60085" y="125701"/>
                    <a:pt x="60218" y="125692"/>
                  </a:cubicBezTo>
                  <a:cubicBezTo>
                    <a:pt x="60380" y="125673"/>
                    <a:pt x="60542" y="125654"/>
                    <a:pt x="60704" y="125644"/>
                  </a:cubicBezTo>
                  <a:cubicBezTo>
                    <a:pt x="61390" y="125587"/>
                    <a:pt x="62056" y="125435"/>
                    <a:pt x="62761" y="125435"/>
                  </a:cubicBezTo>
                  <a:lnTo>
                    <a:pt x="62809" y="125435"/>
                  </a:lnTo>
                  <a:lnTo>
                    <a:pt x="63637" y="125435"/>
                  </a:lnTo>
                  <a:lnTo>
                    <a:pt x="66000" y="125435"/>
                  </a:lnTo>
                  <a:lnTo>
                    <a:pt x="67809" y="125435"/>
                  </a:lnTo>
                  <a:cubicBezTo>
                    <a:pt x="67781" y="125406"/>
                    <a:pt x="67743" y="125387"/>
                    <a:pt x="67714" y="125359"/>
                  </a:cubicBezTo>
                  <a:cubicBezTo>
                    <a:pt x="66733" y="124511"/>
                    <a:pt x="65828" y="123587"/>
                    <a:pt x="64990" y="122596"/>
                  </a:cubicBezTo>
                  <a:cubicBezTo>
                    <a:pt x="64285" y="121758"/>
                    <a:pt x="63590" y="120920"/>
                    <a:pt x="62999" y="119996"/>
                  </a:cubicBezTo>
                  <a:cubicBezTo>
                    <a:pt x="62933" y="119891"/>
                    <a:pt x="62885" y="119767"/>
                    <a:pt x="62818" y="119653"/>
                  </a:cubicBezTo>
                  <a:cubicBezTo>
                    <a:pt x="61485" y="117500"/>
                    <a:pt x="60485" y="115148"/>
                    <a:pt x="59856" y="112624"/>
                  </a:cubicBezTo>
                  <a:cubicBezTo>
                    <a:pt x="59846" y="112576"/>
                    <a:pt x="59827" y="112528"/>
                    <a:pt x="59808" y="112481"/>
                  </a:cubicBezTo>
                  <a:cubicBezTo>
                    <a:pt x="59351" y="110604"/>
                    <a:pt x="59046" y="108671"/>
                    <a:pt x="59046" y="106651"/>
                  </a:cubicBezTo>
                  <a:lnTo>
                    <a:pt x="59046" y="100298"/>
                  </a:lnTo>
                  <a:cubicBezTo>
                    <a:pt x="59046" y="98279"/>
                    <a:pt x="59351" y="96345"/>
                    <a:pt x="59808" y="94469"/>
                  </a:cubicBezTo>
                  <a:cubicBezTo>
                    <a:pt x="59818" y="94421"/>
                    <a:pt x="59837" y="94374"/>
                    <a:pt x="59856" y="94326"/>
                  </a:cubicBezTo>
                  <a:cubicBezTo>
                    <a:pt x="60380" y="92202"/>
                    <a:pt x="61209" y="90221"/>
                    <a:pt x="62247" y="88354"/>
                  </a:cubicBezTo>
                  <a:cubicBezTo>
                    <a:pt x="62018" y="88344"/>
                    <a:pt x="61809" y="88287"/>
                    <a:pt x="61580" y="88287"/>
                  </a:cubicBezTo>
                  <a:lnTo>
                    <a:pt x="59846" y="88287"/>
                  </a:lnTo>
                  <a:lnTo>
                    <a:pt x="59808" y="88287"/>
                  </a:lnTo>
                  <a:lnTo>
                    <a:pt x="56846" y="88287"/>
                  </a:lnTo>
                  <a:lnTo>
                    <a:pt x="56798" y="88287"/>
                  </a:lnTo>
                  <a:lnTo>
                    <a:pt x="53836" y="88287"/>
                  </a:lnTo>
                  <a:lnTo>
                    <a:pt x="43444" y="88287"/>
                  </a:lnTo>
                  <a:lnTo>
                    <a:pt x="41025" y="88287"/>
                  </a:lnTo>
                  <a:cubicBezTo>
                    <a:pt x="40825" y="88297"/>
                    <a:pt x="40644" y="88344"/>
                    <a:pt x="40444" y="88344"/>
                  </a:cubicBezTo>
                  <a:cubicBezTo>
                    <a:pt x="40444" y="88344"/>
                    <a:pt x="40444" y="88344"/>
                    <a:pt x="40444" y="88344"/>
                  </a:cubicBezTo>
                  <a:cubicBezTo>
                    <a:pt x="40244" y="88344"/>
                    <a:pt x="40063" y="88287"/>
                    <a:pt x="39863" y="88287"/>
                  </a:cubicBezTo>
                  <a:lnTo>
                    <a:pt x="37434" y="88287"/>
                  </a:lnTo>
                  <a:lnTo>
                    <a:pt x="19308" y="88287"/>
                  </a:lnTo>
                  <a:cubicBezTo>
                    <a:pt x="8659" y="88287"/>
                    <a:pt x="-18" y="96955"/>
                    <a:pt x="-18" y="107604"/>
                  </a:cubicBezTo>
                  <a:lnTo>
                    <a:pt x="-18" y="152667"/>
                  </a:lnTo>
                  <a:cubicBezTo>
                    <a:pt x="-18" y="161220"/>
                    <a:pt x="5611" y="168412"/>
                    <a:pt x="13336" y="170945"/>
                  </a:cubicBezTo>
                  <a:lnTo>
                    <a:pt x="13336" y="167021"/>
                  </a:lnTo>
                  <a:lnTo>
                    <a:pt x="13336" y="113395"/>
                  </a:lnTo>
                  <a:cubicBezTo>
                    <a:pt x="13336" y="111728"/>
                    <a:pt x="14679" y="110385"/>
                    <a:pt x="16346" y="110385"/>
                  </a:cubicBezTo>
                  <a:cubicBezTo>
                    <a:pt x="18013" y="110385"/>
                    <a:pt x="19356" y="111728"/>
                    <a:pt x="19356" y="113395"/>
                  </a:cubicBezTo>
                  <a:lnTo>
                    <a:pt x="19356" y="115386"/>
                  </a:lnTo>
                  <a:lnTo>
                    <a:pt x="19356" y="158315"/>
                  </a:lnTo>
                  <a:cubicBezTo>
                    <a:pt x="20413" y="157905"/>
                    <a:pt x="21537" y="157629"/>
                    <a:pt x="22728" y="157629"/>
                  </a:cubicBezTo>
                  <a:lnTo>
                    <a:pt x="26376" y="157629"/>
                  </a:lnTo>
                  <a:lnTo>
                    <a:pt x="37444" y="157629"/>
                  </a:lnTo>
                  <a:lnTo>
                    <a:pt x="37444" y="150771"/>
                  </a:lnTo>
                  <a:cubicBezTo>
                    <a:pt x="37444" y="143627"/>
                    <a:pt x="40444" y="137189"/>
                    <a:pt x="45216" y="132578"/>
                  </a:cubicBezTo>
                  <a:cubicBezTo>
                    <a:pt x="45235" y="132559"/>
                    <a:pt x="45254" y="132540"/>
                    <a:pt x="45273" y="132521"/>
                  </a:cubicBezTo>
                  <a:close/>
                  <a:moveTo>
                    <a:pt x="43444" y="212017"/>
                  </a:moveTo>
                  <a:lnTo>
                    <a:pt x="43444" y="261633"/>
                  </a:lnTo>
                  <a:lnTo>
                    <a:pt x="56798" y="261633"/>
                  </a:lnTo>
                  <a:lnTo>
                    <a:pt x="56798" y="220370"/>
                  </a:lnTo>
                  <a:cubicBezTo>
                    <a:pt x="51474" y="219075"/>
                    <a:pt x="46864" y="216084"/>
                    <a:pt x="43444" y="212017"/>
                  </a:cubicBezTo>
                  <a:close/>
                  <a:moveTo>
                    <a:pt x="29376" y="163630"/>
                  </a:moveTo>
                  <a:lnTo>
                    <a:pt x="26376" y="163630"/>
                  </a:lnTo>
                  <a:lnTo>
                    <a:pt x="22728" y="163630"/>
                  </a:lnTo>
                  <a:cubicBezTo>
                    <a:pt x="20870" y="163630"/>
                    <a:pt x="19356" y="165144"/>
                    <a:pt x="19356" y="167011"/>
                  </a:cubicBezTo>
                  <a:lnTo>
                    <a:pt x="19356" y="171974"/>
                  </a:lnTo>
                  <a:lnTo>
                    <a:pt x="19356" y="174984"/>
                  </a:lnTo>
                  <a:lnTo>
                    <a:pt x="19356" y="177984"/>
                  </a:lnTo>
                  <a:lnTo>
                    <a:pt x="19356" y="258251"/>
                  </a:lnTo>
                  <a:cubicBezTo>
                    <a:pt x="19356" y="260109"/>
                    <a:pt x="20870" y="261633"/>
                    <a:pt x="22728" y="261633"/>
                  </a:cubicBezTo>
                  <a:lnTo>
                    <a:pt x="26376" y="261633"/>
                  </a:lnTo>
                  <a:lnTo>
                    <a:pt x="29376" y="261633"/>
                  </a:lnTo>
                  <a:lnTo>
                    <a:pt x="32386" y="261633"/>
                  </a:lnTo>
                  <a:lnTo>
                    <a:pt x="37434" y="261633"/>
                  </a:lnTo>
                  <a:lnTo>
                    <a:pt x="37434" y="195824"/>
                  </a:lnTo>
                  <a:lnTo>
                    <a:pt x="37434" y="192462"/>
                  </a:lnTo>
                  <a:lnTo>
                    <a:pt x="37434" y="177984"/>
                  </a:lnTo>
                  <a:lnTo>
                    <a:pt x="37434" y="174984"/>
                  </a:lnTo>
                  <a:lnTo>
                    <a:pt x="37434" y="171974"/>
                  </a:lnTo>
                  <a:lnTo>
                    <a:pt x="37434" y="163630"/>
                  </a:lnTo>
                  <a:lnTo>
                    <a:pt x="32386" y="163630"/>
                  </a:lnTo>
                  <a:lnTo>
                    <a:pt x="29376" y="163630"/>
                  </a:lnTo>
                  <a:close/>
                  <a:moveTo>
                    <a:pt x="37434" y="82020"/>
                  </a:moveTo>
                  <a:cubicBezTo>
                    <a:pt x="37501" y="82029"/>
                    <a:pt x="37567" y="82029"/>
                    <a:pt x="37634" y="82039"/>
                  </a:cubicBezTo>
                  <a:cubicBezTo>
                    <a:pt x="38368" y="82153"/>
                    <a:pt x="39101" y="82239"/>
                    <a:pt x="39863" y="82267"/>
                  </a:cubicBezTo>
                  <a:cubicBezTo>
                    <a:pt x="40063" y="82277"/>
                    <a:pt x="40244" y="82325"/>
                    <a:pt x="40444" y="82325"/>
                  </a:cubicBezTo>
                  <a:cubicBezTo>
                    <a:pt x="40444" y="82325"/>
                    <a:pt x="40444" y="82325"/>
                    <a:pt x="40444" y="82325"/>
                  </a:cubicBezTo>
                  <a:cubicBezTo>
                    <a:pt x="40644" y="82325"/>
                    <a:pt x="40825" y="82267"/>
                    <a:pt x="41025" y="82267"/>
                  </a:cubicBezTo>
                  <a:cubicBezTo>
                    <a:pt x="41701" y="82248"/>
                    <a:pt x="42349" y="82153"/>
                    <a:pt x="43006" y="82067"/>
                  </a:cubicBezTo>
                  <a:cubicBezTo>
                    <a:pt x="43149" y="82048"/>
                    <a:pt x="43302" y="82048"/>
                    <a:pt x="43444" y="82020"/>
                  </a:cubicBezTo>
                  <a:cubicBezTo>
                    <a:pt x="47473" y="81372"/>
                    <a:pt x="51083" y="79486"/>
                    <a:pt x="53836" y="76705"/>
                  </a:cubicBezTo>
                  <a:cubicBezTo>
                    <a:pt x="55036" y="75486"/>
                    <a:pt x="56008" y="74076"/>
                    <a:pt x="56846" y="72571"/>
                  </a:cubicBezTo>
                  <a:cubicBezTo>
                    <a:pt x="56865" y="72533"/>
                    <a:pt x="56884" y="72495"/>
                    <a:pt x="56913" y="72457"/>
                  </a:cubicBezTo>
                  <a:cubicBezTo>
                    <a:pt x="57256" y="71714"/>
                    <a:pt x="57722" y="71037"/>
                    <a:pt x="57980" y="70256"/>
                  </a:cubicBezTo>
                  <a:cubicBezTo>
                    <a:pt x="58056" y="70066"/>
                    <a:pt x="58094" y="69866"/>
                    <a:pt x="58161" y="69675"/>
                  </a:cubicBezTo>
                  <a:cubicBezTo>
                    <a:pt x="58846" y="67723"/>
                    <a:pt x="59294" y="65656"/>
                    <a:pt x="59294" y="63465"/>
                  </a:cubicBezTo>
                  <a:lnTo>
                    <a:pt x="59294" y="59731"/>
                  </a:lnTo>
                  <a:lnTo>
                    <a:pt x="59294" y="57121"/>
                  </a:lnTo>
                  <a:cubicBezTo>
                    <a:pt x="59294" y="56207"/>
                    <a:pt x="59151" y="55340"/>
                    <a:pt x="59027" y="54454"/>
                  </a:cubicBezTo>
                  <a:cubicBezTo>
                    <a:pt x="58846" y="53235"/>
                    <a:pt x="58561" y="52054"/>
                    <a:pt x="58161" y="50911"/>
                  </a:cubicBezTo>
                  <a:cubicBezTo>
                    <a:pt x="58122" y="50825"/>
                    <a:pt x="58103" y="50740"/>
                    <a:pt x="58075" y="50644"/>
                  </a:cubicBezTo>
                  <a:cubicBezTo>
                    <a:pt x="58037" y="50549"/>
                    <a:pt x="58018" y="50444"/>
                    <a:pt x="57980" y="50340"/>
                  </a:cubicBezTo>
                  <a:cubicBezTo>
                    <a:pt x="57722" y="49559"/>
                    <a:pt x="57256" y="48882"/>
                    <a:pt x="56903" y="48139"/>
                  </a:cubicBezTo>
                  <a:cubicBezTo>
                    <a:pt x="56865" y="48063"/>
                    <a:pt x="56827" y="47987"/>
                    <a:pt x="56779" y="47911"/>
                  </a:cubicBezTo>
                  <a:cubicBezTo>
                    <a:pt x="56265" y="46996"/>
                    <a:pt x="55684" y="46139"/>
                    <a:pt x="55027" y="45329"/>
                  </a:cubicBezTo>
                  <a:cubicBezTo>
                    <a:pt x="52084" y="41691"/>
                    <a:pt x="47854" y="39195"/>
                    <a:pt x="42997" y="38529"/>
                  </a:cubicBezTo>
                  <a:cubicBezTo>
                    <a:pt x="42159" y="38414"/>
                    <a:pt x="41320" y="38271"/>
                    <a:pt x="40444" y="38271"/>
                  </a:cubicBezTo>
                  <a:cubicBezTo>
                    <a:pt x="39482" y="38271"/>
                    <a:pt x="38558" y="38414"/>
                    <a:pt x="37625" y="38557"/>
                  </a:cubicBezTo>
                  <a:cubicBezTo>
                    <a:pt x="28576" y="39929"/>
                    <a:pt x="21585" y="47692"/>
                    <a:pt x="21585" y="57121"/>
                  </a:cubicBezTo>
                  <a:lnTo>
                    <a:pt x="21585" y="63465"/>
                  </a:lnTo>
                  <a:cubicBezTo>
                    <a:pt x="21594" y="72838"/>
                    <a:pt x="28481" y="80572"/>
                    <a:pt x="37434" y="82020"/>
                  </a:cubicBezTo>
                  <a:close/>
                  <a:moveTo>
                    <a:pt x="134475" y="130635"/>
                  </a:moveTo>
                  <a:cubicBezTo>
                    <a:pt x="135313" y="129997"/>
                    <a:pt x="136189" y="129435"/>
                    <a:pt x="137104" y="128911"/>
                  </a:cubicBezTo>
                  <a:cubicBezTo>
                    <a:pt x="139152" y="127721"/>
                    <a:pt x="141361" y="126797"/>
                    <a:pt x="143724" y="126216"/>
                  </a:cubicBezTo>
                  <a:cubicBezTo>
                    <a:pt x="143819" y="126197"/>
                    <a:pt x="143905" y="126149"/>
                    <a:pt x="144000" y="126130"/>
                  </a:cubicBezTo>
                  <a:cubicBezTo>
                    <a:pt x="144095" y="126111"/>
                    <a:pt x="144181" y="126063"/>
                    <a:pt x="144267" y="126044"/>
                  </a:cubicBezTo>
                  <a:cubicBezTo>
                    <a:pt x="145067" y="125873"/>
                    <a:pt x="145905" y="125825"/>
                    <a:pt x="146734" y="125730"/>
                  </a:cubicBezTo>
                  <a:cubicBezTo>
                    <a:pt x="146876" y="125711"/>
                    <a:pt x="147019" y="125701"/>
                    <a:pt x="147153" y="125692"/>
                  </a:cubicBezTo>
                  <a:cubicBezTo>
                    <a:pt x="147315" y="125673"/>
                    <a:pt x="147476" y="125654"/>
                    <a:pt x="147638" y="125644"/>
                  </a:cubicBezTo>
                  <a:cubicBezTo>
                    <a:pt x="148324" y="125587"/>
                    <a:pt x="148991" y="125435"/>
                    <a:pt x="149696" y="125435"/>
                  </a:cubicBezTo>
                  <a:lnTo>
                    <a:pt x="149734" y="125435"/>
                  </a:lnTo>
                  <a:lnTo>
                    <a:pt x="150563" y="125435"/>
                  </a:lnTo>
                  <a:lnTo>
                    <a:pt x="152925" y="125435"/>
                  </a:lnTo>
                  <a:lnTo>
                    <a:pt x="154735" y="125435"/>
                  </a:lnTo>
                  <a:cubicBezTo>
                    <a:pt x="154706" y="125406"/>
                    <a:pt x="154668" y="125387"/>
                    <a:pt x="154639" y="125359"/>
                  </a:cubicBezTo>
                  <a:cubicBezTo>
                    <a:pt x="153658" y="124511"/>
                    <a:pt x="152753" y="123587"/>
                    <a:pt x="151915" y="122596"/>
                  </a:cubicBezTo>
                  <a:cubicBezTo>
                    <a:pt x="151210" y="121758"/>
                    <a:pt x="150515" y="120920"/>
                    <a:pt x="149924" y="119996"/>
                  </a:cubicBezTo>
                  <a:cubicBezTo>
                    <a:pt x="149858" y="119891"/>
                    <a:pt x="149810" y="119767"/>
                    <a:pt x="149743" y="119653"/>
                  </a:cubicBezTo>
                  <a:cubicBezTo>
                    <a:pt x="148410" y="117500"/>
                    <a:pt x="147410" y="115148"/>
                    <a:pt x="146781" y="112624"/>
                  </a:cubicBezTo>
                  <a:cubicBezTo>
                    <a:pt x="146772" y="112576"/>
                    <a:pt x="146753" y="112528"/>
                    <a:pt x="146743" y="112490"/>
                  </a:cubicBezTo>
                  <a:cubicBezTo>
                    <a:pt x="146286" y="110614"/>
                    <a:pt x="145981" y="108671"/>
                    <a:pt x="145981" y="106651"/>
                  </a:cubicBezTo>
                  <a:lnTo>
                    <a:pt x="145981" y="104318"/>
                  </a:lnTo>
                  <a:lnTo>
                    <a:pt x="145981" y="100298"/>
                  </a:lnTo>
                  <a:cubicBezTo>
                    <a:pt x="145981" y="98231"/>
                    <a:pt x="146314" y="96250"/>
                    <a:pt x="146791" y="94326"/>
                  </a:cubicBezTo>
                  <a:cubicBezTo>
                    <a:pt x="147315" y="92202"/>
                    <a:pt x="148143" y="90221"/>
                    <a:pt x="149181" y="88354"/>
                  </a:cubicBezTo>
                  <a:cubicBezTo>
                    <a:pt x="148953" y="88344"/>
                    <a:pt x="148743" y="88287"/>
                    <a:pt x="148515" y="88287"/>
                  </a:cubicBezTo>
                  <a:lnTo>
                    <a:pt x="146791" y="88287"/>
                  </a:lnTo>
                  <a:lnTo>
                    <a:pt x="143790" y="88287"/>
                  </a:lnTo>
                  <a:lnTo>
                    <a:pt x="140780" y="88287"/>
                  </a:lnTo>
                  <a:lnTo>
                    <a:pt x="130389" y="88287"/>
                  </a:lnTo>
                  <a:lnTo>
                    <a:pt x="128693" y="88287"/>
                  </a:lnTo>
                  <a:lnTo>
                    <a:pt x="127960" y="88287"/>
                  </a:lnTo>
                  <a:cubicBezTo>
                    <a:pt x="127741" y="88278"/>
                    <a:pt x="127560" y="88335"/>
                    <a:pt x="127360" y="88335"/>
                  </a:cubicBezTo>
                  <a:cubicBezTo>
                    <a:pt x="127160" y="88335"/>
                    <a:pt x="126979" y="88278"/>
                    <a:pt x="126779" y="88278"/>
                  </a:cubicBezTo>
                  <a:lnTo>
                    <a:pt x="125664" y="88278"/>
                  </a:lnTo>
                  <a:lnTo>
                    <a:pt x="124350" y="88278"/>
                  </a:lnTo>
                  <a:lnTo>
                    <a:pt x="122654" y="88278"/>
                  </a:lnTo>
                  <a:lnTo>
                    <a:pt x="106224" y="88278"/>
                  </a:lnTo>
                  <a:cubicBezTo>
                    <a:pt x="105995" y="88278"/>
                    <a:pt x="105786" y="88335"/>
                    <a:pt x="105557" y="88344"/>
                  </a:cubicBezTo>
                  <a:cubicBezTo>
                    <a:pt x="107529" y="91907"/>
                    <a:pt x="108748" y="95936"/>
                    <a:pt x="108748" y="100289"/>
                  </a:cubicBezTo>
                  <a:lnTo>
                    <a:pt x="108748" y="104308"/>
                  </a:lnTo>
                  <a:lnTo>
                    <a:pt x="108748" y="106642"/>
                  </a:lnTo>
                  <a:cubicBezTo>
                    <a:pt x="108748" y="108661"/>
                    <a:pt x="108443" y="110595"/>
                    <a:pt x="107986" y="112481"/>
                  </a:cubicBezTo>
                  <a:cubicBezTo>
                    <a:pt x="107386" y="114938"/>
                    <a:pt x="106414" y="117234"/>
                    <a:pt x="105147" y="119348"/>
                  </a:cubicBezTo>
                  <a:cubicBezTo>
                    <a:pt x="105090" y="119443"/>
                    <a:pt x="105043" y="119558"/>
                    <a:pt x="104985" y="119653"/>
                  </a:cubicBezTo>
                  <a:cubicBezTo>
                    <a:pt x="104919" y="119767"/>
                    <a:pt x="104871" y="119882"/>
                    <a:pt x="104804" y="119996"/>
                  </a:cubicBezTo>
                  <a:cubicBezTo>
                    <a:pt x="104271" y="120834"/>
                    <a:pt x="103642" y="121596"/>
                    <a:pt x="103014" y="122358"/>
                  </a:cubicBezTo>
                  <a:cubicBezTo>
                    <a:pt x="102947" y="122434"/>
                    <a:pt x="102880" y="122520"/>
                    <a:pt x="102814" y="122596"/>
                  </a:cubicBezTo>
                  <a:cubicBezTo>
                    <a:pt x="101976" y="123587"/>
                    <a:pt x="101071" y="124511"/>
                    <a:pt x="100090" y="125359"/>
                  </a:cubicBezTo>
                  <a:cubicBezTo>
                    <a:pt x="100061" y="125387"/>
                    <a:pt x="100023" y="125406"/>
                    <a:pt x="99994" y="125435"/>
                  </a:cubicBezTo>
                  <a:lnTo>
                    <a:pt x="101804" y="125435"/>
                  </a:lnTo>
                  <a:lnTo>
                    <a:pt x="104985" y="125435"/>
                  </a:lnTo>
                  <a:lnTo>
                    <a:pt x="105024" y="125435"/>
                  </a:lnTo>
                  <a:cubicBezTo>
                    <a:pt x="105728" y="125435"/>
                    <a:pt x="106395" y="125587"/>
                    <a:pt x="107081" y="125644"/>
                  </a:cubicBezTo>
                  <a:cubicBezTo>
                    <a:pt x="107386" y="125673"/>
                    <a:pt x="107691" y="125701"/>
                    <a:pt x="107986" y="125740"/>
                  </a:cubicBezTo>
                  <a:cubicBezTo>
                    <a:pt x="108814" y="125835"/>
                    <a:pt x="109653" y="125882"/>
                    <a:pt x="110453" y="126054"/>
                  </a:cubicBezTo>
                  <a:cubicBezTo>
                    <a:pt x="110643" y="126092"/>
                    <a:pt x="110805" y="126178"/>
                    <a:pt x="110996" y="126225"/>
                  </a:cubicBezTo>
                  <a:cubicBezTo>
                    <a:pt x="112901" y="126692"/>
                    <a:pt x="114691" y="127387"/>
                    <a:pt x="116396" y="128254"/>
                  </a:cubicBezTo>
                  <a:cubicBezTo>
                    <a:pt x="116806" y="128464"/>
                    <a:pt x="117216" y="128683"/>
                    <a:pt x="117616" y="128911"/>
                  </a:cubicBezTo>
                  <a:cubicBezTo>
                    <a:pt x="118130" y="129207"/>
                    <a:pt x="118692" y="129435"/>
                    <a:pt x="119187" y="129759"/>
                  </a:cubicBezTo>
                  <a:cubicBezTo>
                    <a:pt x="119568" y="130016"/>
                    <a:pt x="119883" y="130359"/>
                    <a:pt x="120244" y="130635"/>
                  </a:cubicBezTo>
                  <a:cubicBezTo>
                    <a:pt x="120673" y="130959"/>
                    <a:pt x="121083" y="131312"/>
                    <a:pt x="121483" y="131664"/>
                  </a:cubicBezTo>
                  <a:cubicBezTo>
                    <a:pt x="121845" y="131978"/>
                    <a:pt x="122245" y="132245"/>
                    <a:pt x="122588" y="132569"/>
                  </a:cubicBezTo>
                  <a:cubicBezTo>
                    <a:pt x="124521" y="134436"/>
                    <a:pt x="126093" y="136646"/>
                    <a:pt x="127360" y="139046"/>
                  </a:cubicBezTo>
                  <a:cubicBezTo>
                    <a:pt x="128626" y="136646"/>
                    <a:pt x="130189" y="134436"/>
                    <a:pt x="132132" y="132569"/>
                  </a:cubicBezTo>
                  <a:cubicBezTo>
                    <a:pt x="132856" y="131874"/>
                    <a:pt x="133665" y="131255"/>
                    <a:pt x="134475" y="130635"/>
                  </a:cubicBezTo>
                  <a:close/>
                  <a:moveTo>
                    <a:pt x="130370" y="212017"/>
                  </a:moveTo>
                  <a:lnTo>
                    <a:pt x="130370" y="261633"/>
                  </a:lnTo>
                  <a:lnTo>
                    <a:pt x="143724" y="261633"/>
                  </a:lnTo>
                  <a:lnTo>
                    <a:pt x="143724" y="220370"/>
                  </a:lnTo>
                  <a:cubicBezTo>
                    <a:pt x="138390" y="219065"/>
                    <a:pt x="133780" y="216084"/>
                    <a:pt x="130370" y="212017"/>
                  </a:cubicBezTo>
                  <a:close/>
                  <a:moveTo>
                    <a:pt x="116292" y="218389"/>
                  </a:moveTo>
                  <a:cubicBezTo>
                    <a:pt x="115320" y="218875"/>
                    <a:pt x="114320" y="219294"/>
                    <a:pt x="113282" y="219656"/>
                  </a:cubicBezTo>
                  <a:cubicBezTo>
                    <a:pt x="112529" y="219913"/>
                    <a:pt x="111777" y="220180"/>
                    <a:pt x="110996" y="220370"/>
                  </a:cubicBezTo>
                  <a:lnTo>
                    <a:pt x="110996" y="229372"/>
                  </a:lnTo>
                  <a:lnTo>
                    <a:pt x="110996" y="261633"/>
                  </a:lnTo>
                  <a:lnTo>
                    <a:pt x="113282" y="261633"/>
                  </a:lnTo>
                  <a:lnTo>
                    <a:pt x="116292" y="261633"/>
                  </a:lnTo>
                  <a:lnTo>
                    <a:pt x="119302" y="261633"/>
                  </a:lnTo>
                  <a:lnTo>
                    <a:pt x="124350" y="261633"/>
                  </a:lnTo>
                  <a:lnTo>
                    <a:pt x="124350" y="212017"/>
                  </a:lnTo>
                  <a:cubicBezTo>
                    <a:pt x="122864" y="213789"/>
                    <a:pt x="121216" y="215417"/>
                    <a:pt x="119302" y="216732"/>
                  </a:cubicBezTo>
                  <a:cubicBezTo>
                    <a:pt x="118359" y="217370"/>
                    <a:pt x="117320" y="217875"/>
                    <a:pt x="116292" y="218389"/>
                  </a:cubicBezTo>
                  <a:close/>
                  <a:moveTo>
                    <a:pt x="122664" y="81658"/>
                  </a:moveTo>
                  <a:cubicBezTo>
                    <a:pt x="123226" y="81801"/>
                    <a:pt x="123778" y="81925"/>
                    <a:pt x="124359" y="82020"/>
                  </a:cubicBezTo>
                  <a:cubicBezTo>
                    <a:pt x="124426" y="82029"/>
                    <a:pt x="124493" y="82029"/>
                    <a:pt x="124559" y="82039"/>
                  </a:cubicBezTo>
                  <a:cubicBezTo>
                    <a:pt x="124921" y="82096"/>
                    <a:pt x="125302" y="82115"/>
                    <a:pt x="125664" y="82153"/>
                  </a:cubicBezTo>
                  <a:cubicBezTo>
                    <a:pt x="126036" y="82191"/>
                    <a:pt x="126398" y="82258"/>
                    <a:pt x="126779" y="82267"/>
                  </a:cubicBezTo>
                  <a:cubicBezTo>
                    <a:pt x="126979" y="82267"/>
                    <a:pt x="127160" y="82325"/>
                    <a:pt x="127360" y="82325"/>
                  </a:cubicBezTo>
                  <a:cubicBezTo>
                    <a:pt x="127560" y="82325"/>
                    <a:pt x="127741" y="82267"/>
                    <a:pt x="127941" y="82267"/>
                  </a:cubicBezTo>
                  <a:cubicBezTo>
                    <a:pt x="128188" y="82258"/>
                    <a:pt x="128426" y="82210"/>
                    <a:pt x="128674" y="82191"/>
                  </a:cubicBezTo>
                  <a:cubicBezTo>
                    <a:pt x="129093" y="82163"/>
                    <a:pt x="129512" y="82125"/>
                    <a:pt x="129922" y="82067"/>
                  </a:cubicBezTo>
                  <a:cubicBezTo>
                    <a:pt x="130065" y="82048"/>
                    <a:pt x="130217" y="82048"/>
                    <a:pt x="130370" y="82020"/>
                  </a:cubicBezTo>
                  <a:cubicBezTo>
                    <a:pt x="134399" y="81372"/>
                    <a:pt x="138009" y="79486"/>
                    <a:pt x="140761" y="76705"/>
                  </a:cubicBezTo>
                  <a:cubicBezTo>
                    <a:pt x="141961" y="75486"/>
                    <a:pt x="142933" y="74076"/>
                    <a:pt x="143771" y="72571"/>
                  </a:cubicBezTo>
                  <a:cubicBezTo>
                    <a:pt x="143800" y="72523"/>
                    <a:pt x="143828" y="72476"/>
                    <a:pt x="143857" y="72419"/>
                  </a:cubicBezTo>
                  <a:cubicBezTo>
                    <a:pt x="144190" y="71685"/>
                    <a:pt x="144648" y="71028"/>
                    <a:pt x="144905" y="70256"/>
                  </a:cubicBezTo>
                  <a:cubicBezTo>
                    <a:pt x="144981" y="70066"/>
                    <a:pt x="145019" y="69856"/>
                    <a:pt x="145095" y="69656"/>
                  </a:cubicBezTo>
                  <a:cubicBezTo>
                    <a:pt x="145781" y="67704"/>
                    <a:pt x="146229" y="65637"/>
                    <a:pt x="146229" y="63456"/>
                  </a:cubicBezTo>
                  <a:lnTo>
                    <a:pt x="146229" y="59731"/>
                  </a:lnTo>
                  <a:lnTo>
                    <a:pt x="146229" y="57121"/>
                  </a:lnTo>
                  <a:cubicBezTo>
                    <a:pt x="146229" y="56207"/>
                    <a:pt x="146086" y="55340"/>
                    <a:pt x="145962" y="54454"/>
                  </a:cubicBezTo>
                  <a:cubicBezTo>
                    <a:pt x="145791" y="53235"/>
                    <a:pt x="145495" y="52054"/>
                    <a:pt x="145105" y="50921"/>
                  </a:cubicBezTo>
                  <a:cubicBezTo>
                    <a:pt x="145076" y="50825"/>
                    <a:pt x="145048" y="50730"/>
                    <a:pt x="145019" y="50644"/>
                  </a:cubicBezTo>
                  <a:cubicBezTo>
                    <a:pt x="144981" y="50540"/>
                    <a:pt x="144962" y="50435"/>
                    <a:pt x="144924" y="50330"/>
                  </a:cubicBezTo>
                  <a:cubicBezTo>
                    <a:pt x="144667" y="49559"/>
                    <a:pt x="144209" y="48901"/>
                    <a:pt x="143876" y="48168"/>
                  </a:cubicBezTo>
                  <a:cubicBezTo>
                    <a:pt x="143828" y="48082"/>
                    <a:pt x="143781" y="47987"/>
                    <a:pt x="143733" y="47901"/>
                  </a:cubicBezTo>
                  <a:cubicBezTo>
                    <a:pt x="143219" y="46987"/>
                    <a:pt x="142628" y="46130"/>
                    <a:pt x="141971" y="45320"/>
                  </a:cubicBezTo>
                  <a:cubicBezTo>
                    <a:pt x="139028" y="41681"/>
                    <a:pt x="134799" y="39186"/>
                    <a:pt x="129950" y="38519"/>
                  </a:cubicBezTo>
                  <a:cubicBezTo>
                    <a:pt x="129074" y="38414"/>
                    <a:pt x="128236" y="38271"/>
                    <a:pt x="127360" y="38271"/>
                  </a:cubicBezTo>
                  <a:cubicBezTo>
                    <a:pt x="126398" y="38271"/>
                    <a:pt x="125474" y="38414"/>
                    <a:pt x="124550" y="38557"/>
                  </a:cubicBezTo>
                  <a:cubicBezTo>
                    <a:pt x="119797" y="39272"/>
                    <a:pt x="115672" y="41758"/>
                    <a:pt x="112777" y="45329"/>
                  </a:cubicBezTo>
                  <a:cubicBezTo>
                    <a:pt x="112634" y="45510"/>
                    <a:pt x="112482" y="45672"/>
                    <a:pt x="112339" y="45853"/>
                  </a:cubicBezTo>
                  <a:cubicBezTo>
                    <a:pt x="111843" y="46501"/>
                    <a:pt x="111415" y="47196"/>
                    <a:pt x="111015" y="47911"/>
                  </a:cubicBezTo>
                  <a:cubicBezTo>
                    <a:pt x="110910" y="48101"/>
                    <a:pt x="110805" y="48282"/>
                    <a:pt x="110710" y="48473"/>
                  </a:cubicBezTo>
                  <a:cubicBezTo>
                    <a:pt x="110338" y="49178"/>
                    <a:pt x="110005" y="49892"/>
                    <a:pt x="109729" y="50644"/>
                  </a:cubicBezTo>
                  <a:cubicBezTo>
                    <a:pt x="109653" y="50844"/>
                    <a:pt x="109605" y="51044"/>
                    <a:pt x="109538" y="51245"/>
                  </a:cubicBezTo>
                  <a:cubicBezTo>
                    <a:pt x="108919" y="53102"/>
                    <a:pt x="108510" y="55055"/>
                    <a:pt x="108510" y="57112"/>
                  </a:cubicBezTo>
                  <a:lnTo>
                    <a:pt x="108510" y="63456"/>
                  </a:lnTo>
                  <a:cubicBezTo>
                    <a:pt x="108510" y="72228"/>
                    <a:pt x="114549" y="79553"/>
                    <a:pt x="122664" y="81658"/>
                  </a:cubicBezTo>
                  <a:close/>
                  <a:moveTo>
                    <a:pt x="235411" y="88278"/>
                  </a:moveTo>
                  <a:lnTo>
                    <a:pt x="217285" y="88278"/>
                  </a:lnTo>
                  <a:lnTo>
                    <a:pt x="215590" y="88278"/>
                  </a:lnTo>
                  <a:lnTo>
                    <a:pt x="214856" y="88278"/>
                  </a:lnTo>
                  <a:cubicBezTo>
                    <a:pt x="214656" y="88287"/>
                    <a:pt x="214475" y="88335"/>
                    <a:pt x="214275" y="88335"/>
                  </a:cubicBezTo>
                  <a:cubicBezTo>
                    <a:pt x="214275" y="88335"/>
                    <a:pt x="214275" y="88335"/>
                    <a:pt x="214275" y="88335"/>
                  </a:cubicBezTo>
                  <a:cubicBezTo>
                    <a:pt x="214075" y="88335"/>
                    <a:pt x="213894" y="88278"/>
                    <a:pt x="213694" y="88278"/>
                  </a:cubicBezTo>
                  <a:lnTo>
                    <a:pt x="212580" y="88278"/>
                  </a:lnTo>
                  <a:lnTo>
                    <a:pt x="211275" y="88278"/>
                  </a:lnTo>
                  <a:lnTo>
                    <a:pt x="209579" y="88278"/>
                  </a:lnTo>
                  <a:lnTo>
                    <a:pt x="197921" y="88278"/>
                  </a:lnTo>
                  <a:lnTo>
                    <a:pt x="194920" y="88278"/>
                  </a:lnTo>
                  <a:lnTo>
                    <a:pt x="193149" y="88278"/>
                  </a:lnTo>
                  <a:cubicBezTo>
                    <a:pt x="192920" y="88278"/>
                    <a:pt x="192711" y="88335"/>
                    <a:pt x="192482" y="88344"/>
                  </a:cubicBezTo>
                  <a:cubicBezTo>
                    <a:pt x="193539" y="90259"/>
                    <a:pt x="194387" y="92288"/>
                    <a:pt x="194911" y="94459"/>
                  </a:cubicBezTo>
                  <a:cubicBezTo>
                    <a:pt x="195368" y="96336"/>
                    <a:pt x="195673" y="98269"/>
                    <a:pt x="195673" y="100289"/>
                  </a:cubicBezTo>
                  <a:lnTo>
                    <a:pt x="195673" y="106642"/>
                  </a:lnTo>
                  <a:cubicBezTo>
                    <a:pt x="195673" y="108661"/>
                    <a:pt x="195368" y="110595"/>
                    <a:pt x="194911" y="112471"/>
                  </a:cubicBezTo>
                  <a:cubicBezTo>
                    <a:pt x="194311" y="114929"/>
                    <a:pt x="193339" y="117224"/>
                    <a:pt x="192073" y="119339"/>
                  </a:cubicBezTo>
                  <a:cubicBezTo>
                    <a:pt x="192015" y="119434"/>
                    <a:pt x="191968" y="119548"/>
                    <a:pt x="191911" y="119644"/>
                  </a:cubicBezTo>
                  <a:cubicBezTo>
                    <a:pt x="191844" y="119758"/>
                    <a:pt x="191796" y="119872"/>
                    <a:pt x="191730" y="119986"/>
                  </a:cubicBezTo>
                  <a:cubicBezTo>
                    <a:pt x="191196" y="120825"/>
                    <a:pt x="190568" y="121587"/>
                    <a:pt x="189939" y="122349"/>
                  </a:cubicBezTo>
                  <a:cubicBezTo>
                    <a:pt x="189872" y="122425"/>
                    <a:pt x="189806" y="122511"/>
                    <a:pt x="189739" y="122587"/>
                  </a:cubicBezTo>
                  <a:cubicBezTo>
                    <a:pt x="188901" y="123577"/>
                    <a:pt x="187996" y="124501"/>
                    <a:pt x="187015" y="125349"/>
                  </a:cubicBezTo>
                  <a:cubicBezTo>
                    <a:pt x="186986" y="125378"/>
                    <a:pt x="186948" y="125397"/>
                    <a:pt x="186919" y="125425"/>
                  </a:cubicBezTo>
                  <a:lnTo>
                    <a:pt x="188729" y="125425"/>
                  </a:lnTo>
                  <a:lnTo>
                    <a:pt x="191911" y="125425"/>
                  </a:lnTo>
                  <a:lnTo>
                    <a:pt x="191958" y="125425"/>
                  </a:lnTo>
                  <a:cubicBezTo>
                    <a:pt x="192663" y="125425"/>
                    <a:pt x="193320" y="125578"/>
                    <a:pt x="194016" y="125635"/>
                  </a:cubicBezTo>
                  <a:cubicBezTo>
                    <a:pt x="194320" y="125663"/>
                    <a:pt x="194625" y="125692"/>
                    <a:pt x="194920" y="125730"/>
                  </a:cubicBezTo>
                  <a:cubicBezTo>
                    <a:pt x="195749" y="125825"/>
                    <a:pt x="196587" y="125873"/>
                    <a:pt x="197378" y="126044"/>
                  </a:cubicBezTo>
                  <a:cubicBezTo>
                    <a:pt x="197568" y="126082"/>
                    <a:pt x="197740" y="126168"/>
                    <a:pt x="197921" y="126216"/>
                  </a:cubicBezTo>
                  <a:cubicBezTo>
                    <a:pt x="199826" y="126682"/>
                    <a:pt x="201617" y="127378"/>
                    <a:pt x="203322" y="128245"/>
                  </a:cubicBezTo>
                  <a:cubicBezTo>
                    <a:pt x="203731" y="128454"/>
                    <a:pt x="204141" y="128673"/>
                    <a:pt x="204541" y="128902"/>
                  </a:cubicBezTo>
                  <a:cubicBezTo>
                    <a:pt x="205055" y="129197"/>
                    <a:pt x="205617" y="129426"/>
                    <a:pt x="206112" y="129750"/>
                  </a:cubicBezTo>
                  <a:cubicBezTo>
                    <a:pt x="206493" y="130007"/>
                    <a:pt x="206808" y="130350"/>
                    <a:pt x="207170" y="130626"/>
                  </a:cubicBezTo>
                  <a:cubicBezTo>
                    <a:pt x="207598" y="130950"/>
                    <a:pt x="208008" y="131302"/>
                    <a:pt x="208408" y="131655"/>
                  </a:cubicBezTo>
                  <a:cubicBezTo>
                    <a:pt x="208751" y="131950"/>
                    <a:pt x="209122" y="132207"/>
                    <a:pt x="209456" y="132512"/>
                  </a:cubicBezTo>
                  <a:cubicBezTo>
                    <a:pt x="209475" y="132531"/>
                    <a:pt x="209494" y="132540"/>
                    <a:pt x="209513" y="132559"/>
                  </a:cubicBezTo>
                  <a:cubicBezTo>
                    <a:pt x="214285" y="137170"/>
                    <a:pt x="217285" y="143599"/>
                    <a:pt x="217285" y="150752"/>
                  </a:cubicBezTo>
                  <a:lnTo>
                    <a:pt x="217285" y="157610"/>
                  </a:lnTo>
                  <a:lnTo>
                    <a:pt x="231992" y="157610"/>
                  </a:lnTo>
                  <a:cubicBezTo>
                    <a:pt x="233192" y="157610"/>
                    <a:pt x="234316" y="157886"/>
                    <a:pt x="235364" y="158296"/>
                  </a:cubicBezTo>
                  <a:lnTo>
                    <a:pt x="235364" y="157610"/>
                  </a:lnTo>
                  <a:lnTo>
                    <a:pt x="235364" y="115367"/>
                  </a:lnTo>
                  <a:lnTo>
                    <a:pt x="235364" y="113376"/>
                  </a:lnTo>
                  <a:cubicBezTo>
                    <a:pt x="235364" y="111709"/>
                    <a:pt x="236707" y="110366"/>
                    <a:pt x="238374" y="110366"/>
                  </a:cubicBezTo>
                  <a:cubicBezTo>
                    <a:pt x="240031" y="110366"/>
                    <a:pt x="241383" y="111709"/>
                    <a:pt x="241383" y="113376"/>
                  </a:cubicBezTo>
                  <a:lnTo>
                    <a:pt x="241383" y="157610"/>
                  </a:lnTo>
                  <a:lnTo>
                    <a:pt x="241383" y="167002"/>
                  </a:lnTo>
                  <a:lnTo>
                    <a:pt x="241383" y="170926"/>
                  </a:lnTo>
                  <a:cubicBezTo>
                    <a:pt x="249108" y="168392"/>
                    <a:pt x="254737" y="161201"/>
                    <a:pt x="254737" y="152648"/>
                  </a:cubicBezTo>
                  <a:lnTo>
                    <a:pt x="254737" y="107585"/>
                  </a:lnTo>
                  <a:cubicBezTo>
                    <a:pt x="254737" y="96945"/>
                    <a:pt x="246060" y="88278"/>
                    <a:pt x="235411" y="88278"/>
                  </a:cubicBezTo>
                  <a:close/>
                  <a:moveTo>
                    <a:pt x="231992" y="163630"/>
                  </a:moveTo>
                  <a:lnTo>
                    <a:pt x="217285" y="163630"/>
                  </a:lnTo>
                  <a:lnTo>
                    <a:pt x="217285" y="171974"/>
                  </a:lnTo>
                  <a:lnTo>
                    <a:pt x="217285" y="174984"/>
                  </a:lnTo>
                  <a:lnTo>
                    <a:pt x="217285" y="177984"/>
                  </a:lnTo>
                  <a:lnTo>
                    <a:pt x="217285" y="192462"/>
                  </a:lnTo>
                  <a:lnTo>
                    <a:pt x="217285" y="195824"/>
                  </a:lnTo>
                  <a:lnTo>
                    <a:pt x="217285" y="261633"/>
                  </a:lnTo>
                  <a:lnTo>
                    <a:pt x="231992" y="261633"/>
                  </a:lnTo>
                  <a:cubicBezTo>
                    <a:pt x="233849" y="261633"/>
                    <a:pt x="235364" y="260118"/>
                    <a:pt x="235364" y="258251"/>
                  </a:cubicBezTo>
                  <a:lnTo>
                    <a:pt x="235364" y="177984"/>
                  </a:lnTo>
                  <a:lnTo>
                    <a:pt x="235364" y="174984"/>
                  </a:lnTo>
                  <a:lnTo>
                    <a:pt x="235364" y="171974"/>
                  </a:lnTo>
                  <a:lnTo>
                    <a:pt x="235364" y="167011"/>
                  </a:lnTo>
                  <a:cubicBezTo>
                    <a:pt x="235364" y="165144"/>
                    <a:pt x="233849" y="163630"/>
                    <a:pt x="231992" y="163630"/>
                  </a:cubicBezTo>
                  <a:close/>
                  <a:moveTo>
                    <a:pt x="203217" y="218389"/>
                  </a:moveTo>
                  <a:cubicBezTo>
                    <a:pt x="202245" y="218875"/>
                    <a:pt x="201245" y="219294"/>
                    <a:pt x="200207" y="219656"/>
                  </a:cubicBezTo>
                  <a:cubicBezTo>
                    <a:pt x="199454" y="219913"/>
                    <a:pt x="198702" y="220180"/>
                    <a:pt x="197921" y="220370"/>
                  </a:cubicBezTo>
                  <a:lnTo>
                    <a:pt x="197921" y="229372"/>
                  </a:lnTo>
                  <a:lnTo>
                    <a:pt x="197921" y="261633"/>
                  </a:lnTo>
                  <a:lnTo>
                    <a:pt x="200207" y="261633"/>
                  </a:lnTo>
                  <a:lnTo>
                    <a:pt x="203217" y="261633"/>
                  </a:lnTo>
                  <a:lnTo>
                    <a:pt x="206217" y="261633"/>
                  </a:lnTo>
                  <a:lnTo>
                    <a:pt x="211265" y="261633"/>
                  </a:lnTo>
                  <a:lnTo>
                    <a:pt x="211265" y="212017"/>
                  </a:lnTo>
                  <a:cubicBezTo>
                    <a:pt x="209779" y="213789"/>
                    <a:pt x="208132" y="215417"/>
                    <a:pt x="206217" y="216732"/>
                  </a:cubicBezTo>
                  <a:cubicBezTo>
                    <a:pt x="205274" y="217370"/>
                    <a:pt x="204245" y="217875"/>
                    <a:pt x="203217" y="218389"/>
                  </a:cubicBezTo>
                  <a:close/>
                  <a:moveTo>
                    <a:pt x="209579" y="81658"/>
                  </a:moveTo>
                  <a:cubicBezTo>
                    <a:pt x="210141" y="81801"/>
                    <a:pt x="210694" y="81925"/>
                    <a:pt x="211275" y="82020"/>
                  </a:cubicBezTo>
                  <a:cubicBezTo>
                    <a:pt x="211342" y="82029"/>
                    <a:pt x="211408" y="82029"/>
                    <a:pt x="211475" y="82039"/>
                  </a:cubicBezTo>
                  <a:cubicBezTo>
                    <a:pt x="211837" y="82096"/>
                    <a:pt x="212218" y="82115"/>
                    <a:pt x="212589" y="82153"/>
                  </a:cubicBezTo>
                  <a:cubicBezTo>
                    <a:pt x="212961" y="82191"/>
                    <a:pt x="213323" y="82258"/>
                    <a:pt x="213704" y="82267"/>
                  </a:cubicBezTo>
                  <a:cubicBezTo>
                    <a:pt x="213904" y="82277"/>
                    <a:pt x="214085" y="82325"/>
                    <a:pt x="214285" y="82325"/>
                  </a:cubicBezTo>
                  <a:cubicBezTo>
                    <a:pt x="214285" y="82325"/>
                    <a:pt x="214285" y="82325"/>
                    <a:pt x="214285" y="82325"/>
                  </a:cubicBezTo>
                  <a:cubicBezTo>
                    <a:pt x="214485" y="82325"/>
                    <a:pt x="214666" y="82267"/>
                    <a:pt x="214866" y="82267"/>
                  </a:cubicBezTo>
                  <a:cubicBezTo>
                    <a:pt x="215113" y="82258"/>
                    <a:pt x="215352" y="82210"/>
                    <a:pt x="215599" y="82191"/>
                  </a:cubicBezTo>
                  <a:cubicBezTo>
                    <a:pt x="216018" y="82163"/>
                    <a:pt x="216437" y="82125"/>
                    <a:pt x="216847" y="82067"/>
                  </a:cubicBezTo>
                  <a:cubicBezTo>
                    <a:pt x="216990" y="82048"/>
                    <a:pt x="217142" y="82048"/>
                    <a:pt x="217285" y="82020"/>
                  </a:cubicBezTo>
                  <a:cubicBezTo>
                    <a:pt x="223114" y="81077"/>
                    <a:pt x="228010" y="77457"/>
                    <a:pt x="230754" y="72457"/>
                  </a:cubicBezTo>
                  <a:cubicBezTo>
                    <a:pt x="231096" y="71714"/>
                    <a:pt x="231563" y="71037"/>
                    <a:pt x="231820" y="70256"/>
                  </a:cubicBezTo>
                  <a:cubicBezTo>
                    <a:pt x="231897" y="70075"/>
                    <a:pt x="231935" y="69875"/>
                    <a:pt x="232001" y="69685"/>
                  </a:cubicBezTo>
                  <a:cubicBezTo>
                    <a:pt x="232687" y="67732"/>
                    <a:pt x="233135" y="65656"/>
                    <a:pt x="233135" y="63475"/>
                  </a:cubicBezTo>
                  <a:lnTo>
                    <a:pt x="233135" y="57121"/>
                  </a:lnTo>
                  <a:cubicBezTo>
                    <a:pt x="233135" y="54931"/>
                    <a:pt x="232687" y="52864"/>
                    <a:pt x="232001" y="50911"/>
                  </a:cubicBezTo>
                  <a:cubicBezTo>
                    <a:pt x="231935" y="50730"/>
                    <a:pt x="231897" y="50530"/>
                    <a:pt x="231830" y="50349"/>
                  </a:cubicBezTo>
                  <a:cubicBezTo>
                    <a:pt x="231573" y="49559"/>
                    <a:pt x="231106" y="48892"/>
                    <a:pt x="230763" y="48139"/>
                  </a:cubicBezTo>
                  <a:cubicBezTo>
                    <a:pt x="227953" y="43015"/>
                    <a:pt x="222876" y="39357"/>
                    <a:pt x="216857" y="38529"/>
                  </a:cubicBezTo>
                  <a:cubicBezTo>
                    <a:pt x="216009" y="38414"/>
                    <a:pt x="215171" y="38271"/>
                    <a:pt x="214294" y="38271"/>
                  </a:cubicBezTo>
                  <a:cubicBezTo>
                    <a:pt x="213332" y="38271"/>
                    <a:pt x="212408" y="38414"/>
                    <a:pt x="211484" y="38557"/>
                  </a:cubicBezTo>
                  <a:cubicBezTo>
                    <a:pt x="206741" y="39272"/>
                    <a:pt x="202607" y="41758"/>
                    <a:pt x="199712" y="45329"/>
                  </a:cubicBezTo>
                  <a:cubicBezTo>
                    <a:pt x="199569" y="45510"/>
                    <a:pt x="199416" y="45672"/>
                    <a:pt x="199273" y="45853"/>
                  </a:cubicBezTo>
                  <a:cubicBezTo>
                    <a:pt x="198778" y="46501"/>
                    <a:pt x="198349" y="47196"/>
                    <a:pt x="197949" y="47911"/>
                  </a:cubicBezTo>
                  <a:cubicBezTo>
                    <a:pt x="197845" y="48101"/>
                    <a:pt x="197740" y="48282"/>
                    <a:pt x="197645" y="48473"/>
                  </a:cubicBezTo>
                  <a:cubicBezTo>
                    <a:pt x="197273" y="49178"/>
                    <a:pt x="196940" y="49892"/>
                    <a:pt x="196664" y="50644"/>
                  </a:cubicBezTo>
                  <a:cubicBezTo>
                    <a:pt x="196587" y="50844"/>
                    <a:pt x="196540" y="51044"/>
                    <a:pt x="196473" y="51245"/>
                  </a:cubicBezTo>
                  <a:cubicBezTo>
                    <a:pt x="195854" y="53102"/>
                    <a:pt x="195444" y="55055"/>
                    <a:pt x="195444" y="57112"/>
                  </a:cubicBezTo>
                  <a:lnTo>
                    <a:pt x="195444" y="63456"/>
                  </a:lnTo>
                  <a:cubicBezTo>
                    <a:pt x="195425" y="72228"/>
                    <a:pt x="201464" y="79553"/>
                    <a:pt x="209579" y="81658"/>
                  </a:cubicBezTo>
                  <a:close/>
                  <a:moveTo>
                    <a:pt x="117625" y="136227"/>
                  </a:moveTo>
                  <a:cubicBezTo>
                    <a:pt x="117358" y="135998"/>
                    <a:pt x="117082" y="135769"/>
                    <a:pt x="116806" y="135550"/>
                  </a:cubicBezTo>
                  <a:cubicBezTo>
                    <a:pt x="116215" y="135093"/>
                    <a:pt x="115606" y="134664"/>
                    <a:pt x="114968" y="134274"/>
                  </a:cubicBezTo>
                  <a:cubicBezTo>
                    <a:pt x="114634" y="134074"/>
                    <a:pt x="114282" y="133893"/>
                    <a:pt x="113929" y="133712"/>
                  </a:cubicBezTo>
                  <a:cubicBezTo>
                    <a:pt x="113082" y="133264"/>
                    <a:pt x="112205" y="132883"/>
                    <a:pt x="111281" y="132569"/>
                  </a:cubicBezTo>
                  <a:cubicBezTo>
                    <a:pt x="111196" y="132540"/>
                    <a:pt x="111100" y="132512"/>
                    <a:pt x="111005" y="132483"/>
                  </a:cubicBezTo>
                  <a:cubicBezTo>
                    <a:pt x="110748" y="132398"/>
                    <a:pt x="110481" y="132312"/>
                    <a:pt x="110215" y="132236"/>
                  </a:cubicBezTo>
                  <a:cubicBezTo>
                    <a:pt x="109491" y="132036"/>
                    <a:pt x="108757" y="131855"/>
                    <a:pt x="107995" y="131740"/>
                  </a:cubicBezTo>
                  <a:cubicBezTo>
                    <a:pt x="107024" y="131588"/>
                    <a:pt x="106043" y="131445"/>
                    <a:pt x="105033" y="131445"/>
                  </a:cubicBezTo>
                  <a:lnTo>
                    <a:pt x="104995" y="131445"/>
                  </a:lnTo>
                  <a:lnTo>
                    <a:pt x="86907" y="131445"/>
                  </a:lnTo>
                  <a:lnTo>
                    <a:pt x="84478" y="131445"/>
                  </a:lnTo>
                  <a:cubicBezTo>
                    <a:pt x="84278" y="131455"/>
                    <a:pt x="84097" y="131502"/>
                    <a:pt x="83897" y="131502"/>
                  </a:cubicBezTo>
                  <a:lnTo>
                    <a:pt x="83897" y="131502"/>
                  </a:lnTo>
                  <a:cubicBezTo>
                    <a:pt x="83697" y="131502"/>
                    <a:pt x="83516" y="131445"/>
                    <a:pt x="83316" y="131445"/>
                  </a:cubicBezTo>
                  <a:lnTo>
                    <a:pt x="80887" y="131445"/>
                  </a:lnTo>
                  <a:lnTo>
                    <a:pt x="75839" y="131445"/>
                  </a:lnTo>
                  <a:lnTo>
                    <a:pt x="72829" y="131445"/>
                  </a:lnTo>
                  <a:lnTo>
                    <a:pt x="70686" y="131445"/>
                  </a:lnTo>
                  <a:lnTo>
                    <a:pt x="69829" y="131445"/>
                  </a:lnTo>
                  <a:lnTo>
                    <a:pt x="65257" y="131445"/>
                  </a:lnTo>
                  <a:lnTo>
                    <a:pt x="62809" y="131445"/>
                  </a:lnTo>
                  <a:lnTo>
                    <a:pt x="62771" y="131445"/>
                  </a:lnTo>
                  <a:cubicBezTo>
                    <a:pt x="62161" y="131445"/>
                    <a:pt x="61590" y="131569"/>
                    <a:pt x="60989" y="131626"/>
                  </a:cubicBezTo>
                  <a:cubicBezTo>
                    <a:pt x="60589" y="131664"/>
                    <a:pt x="60189" y="131683"/>
                    <a:pt x="59808" y="131750"/>
                  </a:cubicBezTo>
                  <a:cubicBezTo>
                    <a:pt x="58770" y="131912"/>
                    <a:pt x="57780" y="132169"/>
                    <a:pt x="56808" y="132493"/>
                  </a:cubicBezTo>
                  <a:cubicBezTo>
                    <a:pt x="56713" y="132521"/>
                    <a:pt x="56627" y="132550"/>
                    <a:pt x="56532" y="132578"/>
                  </a:cubicBezTo>
                  <a:cubicBezTo>
                    <a:pt x="55236" y="133026"/>
                    <a:pt x="54008" y="133588"/>
                    <a:pt x="52855" y="134283"/>
                  </a:cubicBezTo>
                  <a:cubicBezTo>
                    <a:pt x="52017" y="134788"/>
                    <a:pt x="51245" y="135360"/>
                    <a:pt x="50502" y="135979"/>
                  </a:cubicBezTo>
                  <a:cubicBezTo>
                    <a:pt x="50398" y="136065"/>
                    <a:pt x="50293" y="136141"/>
                    <a:pt x="50198" y="136236"/>
                  </a:cubicBezTo>
                  <a:cubicBezTo>
                    <a:pt x="46111" y="139779"/>
                    <a:pt x="43463" y="144951"/>
                    <a:pt x="43463" y="150771"/>
                  </a:cubicBezTo>
                  <a:lnTo>
                    <a:pt x="43463" y="157629"/>
                  </a:lnTo>
                  <a:lnTo>
                    <a:pt x="43463" y="160639"/>
                  </a:lnTo>
                  <a:lnTo>
                    <a:pt x="43463" y="163640"/>
                  </a:lnTo>
                  <a:lnTo>
                    <a:pt x="43463" y="171983"/>
                  </a:lnTo>
                  <a:lnTo>
                    <a:pt x="43463" y="174993"/>
                  </a:lnTo>
                  <a:lnTo>
                    <a:pt x="43463" y="177994"/>
                  </a:lnTo>
                  <a:lnTo>
                    <a:pt x="43463" y="192472"/>
                  </a:lnTo>
                  <a:lnTo>
                    <a:pt x="43463" y="195834"/>
                  </a:lnTo>
                  <a:cubicBezTo>
                    <a:pt x="43463" y="204387"/>
                    <a:pt x="49093" y="211579"/>
                    <a:pt x="56818" y="214112"/>
                  </a:cubicBezTo>
                  <a:lnTo>
                    <a:pt x="56818" y="210188"/>
                  </a:lnTo>
                  <a:lnTo>
                    <a:pt x="56818" y="177994"/>
                  </a:lnTo>
                  <a:lnTo>
                    <a:pt x="56818" y="174993"/>
                  </a:lnTo>
                  <a:lnTo>
                    <a:pt x="56818" y="171983"/>
                  </a:lnTo>
                  <a:lnTo>
                    <a:pt x="56818" y="163640"/>
                  </a:lnTo>
                  <a:lnTo>
                    <a:pt x="56818" y="160639"/>
                  </a:lnTo>
                  <a:lnTo>
                    <a:pt x="56818" y="157629"/>
                  </a:lnTo>
                  <a:lnTo>
                    <a:pt x="56818" y="156562"/>
                  </a:lnTo>
                  <a:cubicBezTo>
                    <a:pt x="56818" y="154896"/>
                    <a:pt x="58161" y="153562"/>
                    <a:pt x="59818" y="153553"/>
                  </a:cubicBezTo>
                  <a:cubicBezTo>
                    <a:pt x="59818" y="153553"/>
                    <a:pt x="59818" y="153553"/>
                    <a:pt x="59818" y="153553"/>
                  </a:cubicBezTo>
                  <a:cubicBezTo>
                    <a:pt x="60494" y="153553"/>
                    <a:pt x="61047" y="153895"/>
                    <a:pt x="61542" y="154267"/>
                  </a:cubicBezTo>
                  <a:cubicBezTo>
                    <a:pt x="62275" y="154819"/>
                    <a:pt x="62818" y="155572"/>
                    <a:pt x="62818" y="156562"/>
                  </a:cubicBezTo>
                  <a:lnTo>
                    <a:pt x="62818" y="156562"/>
                  </a:lnTo>
                  <a:lnTo>
                    <a:pt x="62818" y="157629"/>
                  </a:lnTo>
                  <a:lnTo>
                    <a:pt x="62818" y="159039"/>
                  </a:lnTo>
                  <a:lnTo>
                    <a:pt x="62818" y="160630"/>
                  </a:lnTo>
                  <a:lnTo>
                    <a:pt x="62818" y="162706"/>
                  </a:lnTo>
                  <a:lnTo>
                    <a:pt x="62818" y="171850"/>
                  </a:lnTo>
                  <a:lnTo>
                    <a:pt x="62818" y="174860"/>
                  </a:lnTo>
                  <a:lnTo>
                    <a:pt x="62818" y="177860"/>
                  </a:lnTo>
                  <a:lnTo>
                    <a:pt x="62818" y="201473"/>
                  </a:lnTo>
                  <a:cubicBezTo>
                    <a:pt x="63361" y="201263"/>
                    <a:pt x="63961" y="201235"/>
                    <a:pt x="64542" y="201120"/>
                  </a:cubicBezTo>
                  <a:cubicBezTo>
                    <a:pt x="65095" y="201016"/>
                    <a:pt x="65609" y="200787"/>
                    <a:pt x="66190" y="200787"/>
                  </a:cubicBezTo>
                  <a:lnTo>
                    <a:pt x="67543" y="200787"/>
                  </a:lnTo>
                  <a:lnTo>
                    <a:pt x="69829" y="200787"/>
                  </a:lnTo>
                  <a:lnTo>
                    <a:pt x="72829" y="200787"/>
                  </a:lnTo>
                  <a:lnTo>
                    <a:pt x="75839" y="200787"/>
                  </a:lnTo>
                  <a:lnTo>
                    <a:pt x="80887" y="200787"/>
                  </a:lnTo>
                  <a:lnTo>
                    <a:pt x="83897" y="200787"/>
                  </a:lnTo>
                  <a:lnTo>
                    <a:pt x="86907" y="200787"/>
                  </a:lnTo>
                  <a:lnTo>
                    <a:pt x="100261" y="200787"/>
                  </a:lnTo>
                  <a:lnTo>
                    <a:pt x="101623" y="200787"/>
                  </a:lnTo>
                  <a:cubicBezTo>
                    <a:pt x="102204" y="200787"/>
                    <a:pt x="102718" y="201016"/>
                    <a:pt x="103271" y="201120"/>
                  </a:cubicBezTo>
                  <a:cubicBezTo>
                    <a:pt x="103852" y="201225"/>
                    <a:pt x="104462" y="201263"/>
                    <a:pt x="104995" y="201473"/>
                  </a:cubicBezTo>
                  <a:lnTo>
                    <a:pt x="104995" y="177860"/>
                  </a:lnTo>
                  <a:lnTo>
                    <a:pt x="104995" y="174860"/>
                  </a:lnTo>
                  <a:lnTo>
                    <a:pt x="104995" y="171850"/>
                  </a:lnTo>
                  <a:lnTo>
                    <a:pt x="104995" y="162706"/>
                  </a:lnTo>
                  <a:lnTo>
                    <a:pt x="104995" y="159039"/>
                  </a:lnTo>
                  <a:lnTo>
                    <a:pt x="104995" y="156562"/>
                  </a:lnTo>
                  <a:lnTo>
                    <a:pt x="104995" y="156562"/>
                  </a:lnTo>
                  <a:cubicBezTo>
                    <a:pt x="104995" y="155572"/>
                    <a:pt x="105538" y="154819"/>
                    <a:pt x="106271" y="154267"/>
                  </a:cubicBezTo>
                  <a:cubicBezTo>
                    <a:pt x="106776" y="153895"/>
                    <a:pt x="107329" y="153553"/>
                    <a:pt x="107995" y="153553"/>
                  </a:cubicBezTo>
                  <a:lnTo>
                    <a:pt x="107995" y="153553"/>
                  </a:lnTo>
                  <a:cubicBezTo>
                    <a:pt x="109653" y="153553"/>
                    <a:pt x="111005" y="154896"/>
                    <a:pt x="111005" y="156562"/>
                  </a:cubicBezTo>
                  <a:lnTo>
                    <a:pt x="111005" y="157629"/>
                  </a:lnTo>
                  <a:lnTo>
                    <a:pt x="111005" y="160639"/>
                  </a:lnTo>
                  <a:lnTo>
                    <a:pt x="111005" y="163640"/>
                  </a:lnTo>
                  <a:lnTo>
                    <a:pt x="111005" y="171983"/>
                  </a:lnTo>
                  <a:lnTo>
                    <a:pt x="111005" y="174993"/>
                  </a:lnTo>
                  <a:lnTo>
                    <a:pt x="111005" y="177994"/>
                  </a:lnTo>
                  <a:lnTo>
                    <a:pt x="111005" y="210188"/>
                  </a:lnTo>
                  <a:lnTo>
                    <a:pt x="111005" y="214112"/>
                  </a:lnTo>
                  <a:cubicBezTo>
                    <a:pt x="111786" y="213855"/>
                    <a:pt x="112558" y="213579"/>
                    <a:pt x="113291" y="213227"/>
                  </a:cubicBezTo>
                  <a:cubicBezTo>
                    <a:pt x="114349" y="212722"/>
                    <a:pt x="115358" y="212141"/>
                    <a:pt x="116301" y="211465"/>
                  </a:cubicBezTo>
                  <a:cubicBezTo>
                    <a:pt x="117406" y="210664"/>
                    <a:pt x="118397" y="209750"/>
                    <a:pt x="119311" y="208750"/>
                  </a:cubicBezTo>
                  <a:cubicBezTo>
                    <a:pt x="122416" y="205321"/>
                    <a:pt x="124359" y="200816"/>
                    <a:pt x="124359" y="195844"/>
                  </a:cubicBezTo>
                  <a:lnTo>
                    <a:pt x="124359" y="192481"/>
                  </a:lnTo>
                  <a:lnTo>
                    <a:pt x="124359" y="178003"/>
                  </a:lnTo>
                  <a:lnTo>
                    <a:pt x="124359" y="175003"/>
                  </a:lnTo>
                  <a:lnTo>
                    <a:pt x="124359" y="171993"/>
                  </a:lnTo>
                  <a:lnTo>
                    <a:pt x="124359" y="163649"/>
                  </a:lnTo>
                  <a:lnTo>
                    <a:pt x="124359" y="160649"/>
                  </a:lnTo>
                  <a:lnTo>
                    <a:pt x="124359" y="157639"/>
                  </a:lnTo>
                  <a:lnTo>
                    <a:pt x="124359" y="150781"/>
                  </a:lnTo>
                  <a:cubicBezTo>
                    <a:pt x="124359" y="148866"/>
                    <a:pt x="123988" y="147047"/>
                    <a:pt x="123464" y="145294"/>
                  </a:cubicBezTo>
                  <a:cubicBezTo>
                    <a:pt x="122397" y="141713"/>
                    <a:pt x="120359" y="138608"/>
                    <a:pt x="117625" y="136227"/>
                  </a:cubicBezTo>
                  <a:close/>
                  <a:moveTo>
                    <a:pt x="103261" y="207483"/>
                  </a:moveTo>
                  <a:cubicBezTo>
                    <a:pt x="102747" y="207169"/>
                    <a:pt x="102261" y="206797"/>
                    <a:pt x="101614" y="206797"/>
                  </a:cubicBezTo>
                  <a:lnTo>
                    <a:pt x="100252" y="206797"/>
                  </a:lnTo>
                  <a:lnTo>
                    <a:pt x="86897" y="206797"/>
                  </a:lnTo>
                  <a:lnTo>
                    <a:pt x="83888" y="206797"/>
                  </a:lnTo>
                  <a:lnTo>
                    <a:pt x="80878" y="206797"/>
                  </a:lnTo>
                  <a:lnTo>
                    <a:pt x="75829" y="206797"/>
                  </a:lnTo>
                  <a:lnTo>
                    <a:pt x="72820" y="206797"/>
                  </a:lnTo>
                  <a:lnTo>
                    <a:pt x="69829" y="206797"/>
                  </a:lnTo>
                  <a:lnTo>
                    <a:pt x="67543" y="206797"/>
                  </a:lnTo>
                  <a:lnTo>
                    <a:pt x="66181" y="206797"/>
                  </a:lnTo>
                  <a:cubicBezTo>
                    <a:pt x="65542" y="206797"/>
                    <a:pt x="65047" y="207169"/>
                    <a:pt x="64533" y="207483"/>
                  </a:cubicBezTo>
                  <a:cubicBezTo>
                    <a:pt x="63561" y="208074"/>
                    <a:pt x="62809" y="208959"/>
                    <a:pt x="62809" y="210179"/>
                  </a:cubicBezTo>
                  <a:lnTo>
                    <a:pt x="62809" y="215141"/>
                  </a:lnTo>
                  <a:lnTo>
                    <a:pt x="62809" y="218151"/>
                  </a:lnTo>
                  <a:lnTo>
                    <a:pt x="62809" y="219980"/>
                  </a:lnTo>
                  <a:lnTo>
                    <a:pt x="62809" y="221151"/>
                  </a:lnTo>
                  <a:lnTo>
                    <a:pt x="62809" y="225257"/>
                  </a:lnTo>
                  <a:lnTo>
                    <a:pt x="62809" y="228686"/>
                  </a:lnTo>
                  <a:lnTo>
                    <a:pt x="62809" y="262557"/>
                  </a:lnTo>
                  <a:lnTo>
                    <a:pt x="62809" y="264633"/>
                  </a:lnTo>
                  <a:lnTo>
                    <a:pt x="62809" y="266224"/>
                  </a:lnTo>
                  <a:lnTo>
                    <a:pt x="62809" y="267633"/>
                  </a:lnTo>
                  <a:lnTo>
                    <a:pt x="62809" y="301409"/>
                  </a:lnTo>
                  <a:cubicBezTo>
                    <a:pt x="62809" y="303286"/>
                    <a:pt x="64323" y="304800"/>
                    <a:pt x="66181" y="304800"/>
                  </a:cubicBezTo>
                  <a:lnTo>
                    <a:pt x="80887" y="304800"/>
                  </a:lnTo>
                  <a:lnTo>
                    <a:pt x="80887" y="235639"/>
                  </a:lnTo>
                  <a:cubicBezTo>
                    <a:pt x="80887" y="233972"/>
                    <a:pt x="82230" y="232629"/>
                    <a:pt x="83897" y="232629"/>
                  </a:cubicBezTo>
                  <a:cubicBezTo>
                    <a:pt x="85554" y="232629"/>
                    <a:pt x="86907" y="233972"/>
                    <a:pt x="86907" y="235639"/>
                  </a:cubicBezTo>
                  <a:lnTo>
                    <a:pt x="86907" y="304800"/>
                  </a:lnTo>
                  <a:lnTo>
                    <a:pt x="101614" y="304800"/>
                  </a:lnTo>
                  <a:cubicBezTo>
                    <a:pt x="103471" y="304800"/>
                    <a:pt x="104985" y="303286"/>
                    <a:pt x="104985" y="301419"/>
                  </a:cubicBezTo>
                  <a:lnTo>
                    <a:pt x="104985" y="266224"/>
                  </a:lnTo>
                  <a:lnTo>
                    <a:pt x="104985" y="262557"/>
                  </a:lnTo>
                  <a:lnTo>
                    <a:pt x="104985" y="229362"/>
                  </a:lnTo>
                  <a:lnTo>
                    <a:pt x="104985" y="228676"/>
                  </a:lnTo>
                  <a:lnTo>
                    <a:pt x="104985" y="226352"/>
                  </a:lnTo>
                  <a:lnTo>
                    <a:pt x="104985" y="225247"/>
                  </a:lnTo>
                  <a:lnTo>
                    <a:pt x="104985" y="223361"/>
                  </a:lnTo>
                  <a:lnTo>
                    <a:pt x="104985" y="221161"/>
                  </a:lnTo>
                  <a:lnTo>
                    <a:pt x="104985" y="219989"/>
                  </a:lnTo>
                  <a:lnTo>
                    <a:pt x="104985" y="218161"/>
                  </a:lnTo>
                  <a:lnTo>
                    <a:pt x="104985" y="215151"/>
                  </a:lnTo>
                  <a:lnTo>
                    <a:pt x="104985" y="210188"/>
                  </a:lnTo>
                  <a:cubicBezTo>
                    <a:pt x="104995" y="208959"/>
                    <a:pt x="104233" y="208074"/>
                    <a:pt x="103261" y="207483"/>
                  </a:cubicBezTo>
                  <a:close/>
                  <a:moveTo>
                    <a:pt x="100366" y="91316"/>
                  </a:moveTo>
                  <a:cubicBezTo>
                    <a:pt x="100051" y="90735"/>
                    <a:pt x="99756" y="90135"/>
                    <a:pt x="99385" y="89592"/>
                  </a:cubicBezTo>
                  <a:cubicBezTo>
                    <a:pt x="98775" y="88716"/>
                    <a:pt x="98099" y="87887"/>
                    <a:pt x="97356" y="87125"/>
                  </a:cubicBezTo>
                  <a:cubicBezTo>
                    <a:pt x="96603" y="86363"/>
                    <a:pt x="95775" y="85687"/>
                    <a:pt x="94908" y="85058"/>
                  </a:cubicBezTo>
                  <a:cubicBezTo>
                    <a:pt x="92460" y="83287"/>
                    <a:pt x="89593" y="82134"/>
                    <a:pt x="86459" y="81705"/>
                  </a:cubicBezTo>
                  <a:cubicBezTo>
                    <a:pt x="85612" y="81591"/>
                    <a:pt x="84773" y="81448"/>
                    <a:pt x="83897" y="81448"/>
                  </a:cubicBezTo>
                  <a:cubicBezTo>
                    <a:pt x="82935" y="81448"/>
                    <a:pt x="82011" y="81591"/>
                    <a:pt x="81097" y="81734"/>
                  </a:cubicBezTo>
                  <a:cubicBezTo>
                    <a:pt x="78468" y="82134"/>
                    <a:pt x="76010" y="83039"/>
                    <a:pt x="73858" y="84411"/>
                  </a:cubicBezTo>
                  <a:cubicBezTo>
                    <a:pt x="73534" y="84620"/>
                    <a:pt x="73210" y="84839"/>
                    <a:pt x="72905" y="85068"/>
                  </a:cubicBezTo>
                  <a:cubicBezTo>
                    <a:pt x="72038" y="85696"/>
                    <a:pt x="71210" y="86373"/>
                    <a:pt x="70457" y="87135"/>
                  </a:cubicBezTo>
                  <a:cubicBezTo>
                    <a:pt x="69714" y="87897"/>
                    <a:pt x="69029" y="88716"/>
                    <a:pt x="68428" y="89602"/>
                  </a:cubicBezTo>
                  <a:cubicBezTo>
                    <a:pt x="66314" y="92650"/>
                    <a:pt x="65066" y="96326"/>
                    <a:pt x="65066" y="100298"/>
                  </a:cubicBezTo>
                  <a:lnTo>
                    <a:pt x="65066" y="106651"/>
                  </a:lnTo>
                  <a:cubicBezTo>
                    <a:pt x="65066" y="111557"/>
                    <a:pt x="67000" y="115995"/>
                    <a:pt x="70076" y="119348"/>
                  </a:cubicBezTo>
                  <a:cubicBezTo>
                    <a:pt x="71115" y="120472"/>
                    <a:pt x="72248" y="121501"/>
                    <a:pt x="73524" y="122358"/>
                  </a:cubicBezTo>
                  <a:cubicBezTo>
                    <a:pt x="75706" y="123806"/>
                    <a:pt x="78211" y="124758"/>
                    <a:pt x="80897" y="125197"/>
                  </a:cubicBezTo>
                  <a:cubicBezTo>
                    <a:pt x="80963" y="125206"/>
                    <a:pt x="81030" y="125206"/>
                    <a:pt x="81097" y="125216"/>
                  </a:cubicBezTo>
                  <a:cubicBezTo>
                    <a:pt x="81573" y="125292"/>
                    <a:pt x="82059" y="125330"/>
                    <a:pt x="82545" y="125359"/>
                  </a:cubicBezTo>
                  <a:cubicBezTo>
                    <a:pt x="82802" y="125378"/>
                    <a:pt x="83059" y="125425"/>
                    <a:pt x="83316" y="125435"/>
                  </a:cubicBezTo>
                  <a:cubicBezTo>
                    <a:pt x="83516" y="125444"/>
                    <a:pt x="83697" y="125492"/>
                    <a:pt x="83897" y="125492"/>
                  </a:cubicBezTo>
                  <a:lnTo>
                    <a:pt x="83897" y="125492"/>
                  </a:lnTo>
                  <a:cubicBezTo>
                    <a:pt x="84097" y="125492"/>
                    <a:pt x="84278" y="125435"/>
                    <a:pt x="84478" y="125435"/>
                  </a:cubicBezTo>
                  <a:cubicBezTo>
                    <a:pt x="84745" y="125425"/>
                    <a:pt x="84992" y="125378"/>
                    <a:pt x="85250" y="125359"/>
                  </a:cubicBezTo>
                  <a:cubicBezTo>
                    <a:pt x="85659" y="125330"/>
                    <a:pt x="86059" y="125292"/>
                    <a:pt x="86450" y="125235"/>
                  </a:cubicBezTo>
                  <a:cubicBezTo>
                    <a:pt x="86593" y="125216"/>
                    <a:pt x="86755" y="125216"/>
                    <a:pt x="86897" y="125187"/>
                  </a:cubicBezTo>
                  <a:cubicBezTo>
                    <a:pt x="89584" y="124749"/>
                    <a:pt x="92089" y="123796"/>
                    <a:pt x="94270" y="122349"/>
                  </a:cubicBezTo>
                  <a:cubicBezTo>
                    <a:pt x="95546" y="121501"/>
                    <a:pt x="96689" y="120472"/>
                    <a:pt x="97718" y="119339"/>
                  </a:cubicBezTo>
                  <a:cubicBezTo>
                    <a:pt x="98747" y="118215"/>
                    <a:pt x="99613" y="116967"/>
                    <a:pt x="100347" y="115624"/>
                  </a:cubicBezTo>
                  <a:cubicBezTo>
                    <a:pt x="100690" y="114881"/>
                    <a:pt x="101156" y="114205"/>
                    <a:pt x="101423" y="113414"/>
                  </a:cubicBezTo>
                  <a:cubicBezTo>
                    <a:pt x="101499" y="113233"/>
                    <a:pt x="101537" y="113033"/>
                    <a:pt x="101604" y="112843"/>
                  </a:cubicBezTo>
                  <a:cubicBezTo>
                    <a:pt x="102290" y="110890"/>
                    <a:pt x="102738" y="108823"/>
                    <a:pt x="102738" y="106642"/>
                  </a:cubicBezTo>
                  <a:lnTo>
                    <a:pt x="102738" y="103527"/>
                  </a:lnTo>
                  <a:lnTo>
                    <a:pt x="102738" y="100289"/>
                  </a:lnTo>
                  <a:cubicBezTo>
                    <a:pt x="102738" y="98108"/>
                    <a:pt x="102290" y="96041"/>
                    <a:pt x="101604" y="94088"/>
                  </a:cubicBezTo>
                  <a:cubicBezTo>
                    <a:pt x="101537" y="93897"/>
                    <a:pt x="101499" y="93697"/>
                    <a:pt x="101423" y="93516"/>
                  </a:cubicBezTo>
                  <a:cubicBezTo>
                    <a:pt x="101175" y="92726"/>
                    <a:pt x="100709" y="92059"/>
                    <a:pt x="100366" y="91316"/>
                  </a:cubicBezTo>
                  <a:close/>
                  <a:moveTo>
                    <a:pt x="204236" y="135979"/>
                  </a:moveTo>
                  <a:cubicBezTo>
                    <a:pt x="204064" y="135836"/>
                    <a:pt x="203893" y="135693"/>
                    <a:pt x="203722" y="135550"/>
                  </a:cubicBezTo>
                  <a:cubicBezTo>
                    <a:pt x="203131" y="135093"/>
                    <a:pt x="202521" y="134664"/>
                    <a:pt x="201883" y="134274"/>
                  </a:cubicBezTo>
                  <a:cubicBezTo>
                    <a:pt x="201550" y="134074"/>
                    <a:pt x="201197" y="133893"/>
                    <a:pt x="200845" y="133712"/>
                  </a:cubicBezTo>
                  <a:cubicBezTo>
                    <a:pt x="199997" y="133264"/>
                    <a:pt x="199121" y="132883"/>
                    <a:pt x="198197" y="132569"/>
                  </a:cubicBezTo>
                  <a:cubicBezTo>
                    <a:pt x="198102" y="132540"/>
                    <a:pt x="198016" y="132512"/>
                    <a:pt x="197921" y="132483"/>
                  </a:cubicBezTo>
                  <a:cubicBezTo>
                    <a:pt x="197664" y="132398"/>
                    <a:pt x="197397" y="132312"/>
                    <a:pt x="197140" y="132236"/>
                  </a:cubicBezTo>
                  <a:cubicBezTo>
                    <a:pt x="196416" y="132036"/>
                    <a:pt x="195682" y="131855"/>
                    <a:pt x="194920" y="131740"/>
                  </a:cubicBezTo>
                  <a:cubicBezTo>
                    <a:pt x="193949" y="131588"/>
                    <a:pt x="192968" y="131445"/>
                    <a:pt x="191958" y="131445"/>
                  </a:cubicBezTo>
                  <a:lnTo>
                    <a:pt x="191911" y="131445"/>
                  </a:lnTo>
                  <a:lnTo>
                    <a:pt x="173823" y="131445"/>
                  </a:lnTo>
                  <a:lnTo>
                    <a:pt x="171394" y="131445"/>
                  </a:lnTo>
                  <a:cubicBezTo>
                    <a:pt x="171194" y="131455"/>
                    <a:pt x="171013" y="131502"/>
                    <a:pt x="170813" y="131502"/>
                  </a:cubicBezTo>
                  <a:cubicBezTo>
                    <a:pt x="170813" y="131502"/>
                    <a:pt x="170813" y="131502"/>
                    <a:pt x="170813" y="131502"/>
                  </a:cubicBezTo>
                  <a:cubicBezTo>
                    <a:pt x="170613" y="131502"/>
                    <a:pt x="170432" y="131445"/>
                    <a:pt x="170232" y="131445"/>
                  </a:cubicBezTo>
                  <a:lnTo>
                    <a:pt x="167803" y="131445"/>
                  </a:lnTo>
                  <a:lnTo>
                    <a:pt x="162755" y="131445"/>
                  </a:lnTo>
                  <a:lnTo>
                    <a:pt x="159754" y="131445"/>
                  </a:lnTo>
                  <a:lnTo>
                    <a:pt x="157602" y="131445"/>
                  </a:lnTo>
                  <a:lnTo>
                    <a:pt x="156744" y="131445"/>
                  </a:lnTo>
                  <a:lnTo>
                    <a:pt x="152172" y="131445"/>
                  </a:lnTo>
                  <a:lnTo>
                    <a:pt x="149724" y="131445"/>
                  </a:lnTo>
                  <a:lnTo>
                    <a:pt x="149686" y="131445"/>
                  </a:lnTo>
                  <a:cubicBezTo>
                    <a:pt x="149077" y="131445"/>
                    <a:pt x="148496" y="131569"/>
                    <a:pt x="147905" y="131626"/>
                  </a:cubicBezTo>
                  <a:cubicBezTo>
                    <a:pt x="147505" y="131664"/>
                    <a:pt x="147115" y="131683"/>
                    <a:pt x="146724" y="131750"/>
                  </a:cubicBezTo>
                  <a:cubicBezTo>
                    <a:pt x="145686" y="131912"/>
                    <a:pt x="144695" y="132169"/>
                    <a:pt x="143714" y="132493"/>
                  </a:cubicBezTo>
                  <a:cubicBezTo>
                    <a:pt x="143619" y="132521"/>
                    <a:pt x="143533" y="132550"/>
                    <a:pt x="143438" y="132578"/>
                  </a:cubicBezTo>
                  <a:cubicBezTo>
                    <a:pt x="142142" y="133026"/>
                    <a:pt x="140914" y="133588"/>
                    <a:pt x="139752" y="134283"/>
                  </a:cubicBezTo>
                  <a:cubicBezTo>
                    <a:pt x="138799" y="134855"/>
                    <a:pt x="137923" y="135512"/>
                    <a:pt x="137094" y="136236"/>
                  </a:cubicBezTo>
                  <a:cubicBezTo>
                    <a:pt x="134351" y="138608"/>
                    <a:pt x="132313" y="141722"/>
                    <a:pt x="131255" y="145285"/>
                  </a:cubicBezTo>
                  <a:cubicBezTo>
                    <a:pt x="130732" y="147037"/>
                    <a:pt x="130360" y="148857"/>
                    <a:pt x="130360" y="150771"/>
                  </a:cubicBezTo>
                  <a:lnTo>
                    <a:pt x="130360" y="157629"/>
                  </a:lnTo>
                  <a:lnTo>
                    <a:pt x="130360" y="160639"/>
                  </a:lnTo>
                  <a:lnTo>
                    <a:pt x="130360" y="163640"/>
                  </a:lnTo>
                  <a:lnTo>
                    <a:pt x="130360" y="171983"/>
                  </a:lnTo>
                  <a:lnTo>
                    <a:pt x="130360" y="174993"/>
                  </a:lnTo>
                  <a:lnTo>
                    <a:pt x="130360" y="177994"/>
                  </a:lnTo>
                  <a:lnTo>
                    <a:pt x="130360" y="192472"/>
                  </a:lnTo>
                  <a:lnTo>
                    <a:pt x="130360" y="195834"/>
                  </a:lnTo>
                  <a:cubicBezTo>
                    <a:pt x="130360" y="204387"/>
                    <a:pt x="135989" y="211579"/>
                    <a:pt x="143714" y="214112"/>
                  </a:cubicBezTo>
                  <a:lnTo>
                    <a:pt x="143714" y="210188"/>
                  </a:lnTo>
                  <a:lnTo>
                    <a:pt x="143714" y="177994"/>
                  </a:lnTo>
                  <a:lnTo>
                    <a:pt x="143714" y="174993"/>
                  </a:lnTo>
                  <a:lnTo>
                    <a:pt x="143714" y="171983"/>
                  </a:lnTo>
                  <a:lnTo>
                    <a:pt x="143714" y="163640"/>
                  </a:lnTo>
                  <a:lnTo>
                    <a:pt x="143714" y="160639"/>
                  </a:lnTo>
                  <a:lnTo>
                    <a:pt x="143714" y="157629"/>
                  </a:lnTo>
                  <a:lnTo>
                    <a:pt x="143714" y="156562"/>
                  </a:lnTo>
                  <a:cubicBezTo>
                    <a:pt x="143714" y="154896"/>
                    <a:pt x="145057" y="153553"/>
                    <a:pt x="146724" y="153553"/>
                  </a:cubicBezTo>
                  <a:cubicBezTo>
                    <a:pt x="146724" y="153553"/>
                    <a:pt x="146724" y="153553"/>
                    <a:pt x="146724" y="153553"/>
                  </a:cubicBezTo>
                  <a:cubicBezTo>
                    <a:pt x="147400" y="153553"/>
                    <a:pt x="147953" y="153895"/>
                    <a:pt x="148448" y="154267"/>
                  </a:cubicBezTo>
                  <a:cubicBezTo>
                    <a:pt x="149181" y="154819"/>
                    <a:pt x="149724" y="155572"/>
                    <a:pt x="149724" y="156562"/>
                  </a:cubicBezTo>
                  <a:lnTo>
                    <a:pt x="149724" y="156562"/>
                  </a:lnTo>
                  <a:lnTo>
                    <a:pt x="149724" y="157629"/>
                  </a:lnTo>
                  <a:lnTo>
                    <a:pt x="149724" y="159039"/>
                  </a:lnTo>
                  <a:lnTo>
                    <a:pt x="149724" y="160630"/>
                  </a:lnTo>
                  <a:lnTo>
                    <a:pt x="149724" y="162706"/>
                  </a:lnTo>
                  <a:lnTo>
                    <a:pt x="149724" y="171850"/>
                  </a:lnTo>
                  <a:lnTo>
                    <a:pt x="149724" y="174860"/>
                  </a:lnTo>
                  <a:lnTo>
                    <a:pt x="149724" y="177860"/>
                  </a:lnTo>
                  <a:lnTo>
                    <a:pt x="149724" y="201473"/>
                  </a:lnTo>
                  <a:cubicBezTo>
                    <a:pt x="150267" y="201263"/>
                    <a:pt x="150867" y="201235"/>
                    <a:pt x="151448" y="201120"/>
                  </a:cubicBezTo>
                  <a:cubicBezTo>
                    <a:pt x="152001" y="201016"/>
                    <a:pt x="152506" y="200787"/>
                    <a:pt x="153096" y="200787"/>
                  </a:cubicBezTo>
                  <a:lnTo>
                    <a:pt x="154458" y="200787"/>
                  </a:lnTo>
                  <a:lnTo>
                    <a:pt x="156744" y="200787"/>
                  </a:lnTo>
                  <a:lnTo>
                    <a:pt x="159754" y="200787"/>
                  </a:lnTo>
                  <a:lnTo>
                    <a:pt x="162755" y="200787"/>
                  </a:lnTo>
                  <a:lnTo>
                    <a:pt x="167803" y="200787"/>
                  </a:lnTo>
                  <a:lnTo>
                    <a:pt x="170813" y="200787"/>
                  </a:lnTo>
                  <a:lnTo>
                    <a:pt x="173813" y="200787"/>
                  </a:lnTo>
                  <a:lnTo>
                    <a:pt x="187167" y="200787"/>
                  </a:lnTo>
                  <a:lnTo>
                    <a:pt x="188529" y="200787"/>
                  </a:lnTo>
                  <a:cubicBezTo>
                    <a:pt x="189110" y="200787"/>
                    <a:pt x="189625" y="201016"/>
                    <a:pt x="190177" y="201120"/>
                  </a:cubicBezTo>
                  <a:cubicBezTo>
                    <a:pt x="190758" y="201225"/>
                    <a:pt x="191368" y="201263"/>
                    <a:pt x="191901" y="201473"/>
                  </a:cubicBezTo>
                  <a:lnTo>
                    <a:pt x="191901" y="177860"/>
                  </a:lnTo>
                  <a:lnTo>
                    <a:pt x="191901" y="174860"/>
                  </a:lnTo>
                  <a:lnTo>
                    <a:pt x="191901" y="171850"/>
                  </a:lnTo>
                  <a:lnTo>
                    <a:pt x="191901" y="162706"/>
                  </a:lnTo>
                  <a:lnTo>
                    <a:pt x="191901" y="159029"/>
                  </a:lnTo>
                  <a:lnTo>
                    <a:pt x="191901" y="156553"/>
                  </a:lnTo>
                  <a:lnTo>
                    <a:pt x="191901" y="156553"/>
                  </a:lnTo>
                  <a:cubicBezTo>
                    <a:pt x="191901" y="155562"/>
                    <a:pt x="192444" y="154810"/>
                    <a:pt x="193177" y="154257"/>
                  </a:cubicBezTo>
                  <a:cubicBezTo>
                    <a:pt x="193682" y="153886"/>
                    <a:pt x="194235" y="153543"/>
                    <a:pt x="194901" y="153543"/>
                  </a:cubicBezTo>
                  <a:cubicBezTo>
                    <a:pt x="194901" y="153543"/>
                    <a:pt x="194901" y="153543"/>
                    <a:pt x="194901" y="153543"/>
                  </a:cubicBezTo>
                  <a:cubicBezTo>
                    <a:pt x="196559" y="153543"/>
                    <a:pt x="197902" y="154886"/>
                    <a:pt x="197902" y="156553"/>
                  </a:cubicBezTo>
                  <a:lnTo>
                    <a:pt x="197902" y="157620"/>
                  </a:lnTo>
                  <a:lnTo>
                    <a:pt x="197902" y="160630"/>
                  </a:lnTo>
                  <a:lnTo>
                    <a:pt x="197902" y="163630"/>
                  </a:lnTo>
                  <a:lnTo>
                    <a:pt x="197902" y="171974"/>
                  </a:lnTo>
                  <a:lnTo>
                    <a:pt x="197902" y="174984"/>
                  </a:lnTo>
                  <a:lnTo>
                    <a:pt x="197902" y="177984"/>
                  </a:lnTo>
                  <a:lnTo>
                    <a:pt x="197902" y="210179"/>
                  </a:lnTo>
                  <a:lnTo>
                    <a:pt x="197902" y="214103"/>
                  </a:lnTo>
                  <a:cubicBezTo>
                    <a:pt x="198683" y="213846"/>
                    <a:pt x="199454" y="213570"/>
                    <a:pt x="200188" y="213217"/>
                  </a:cubicBezTo>
                  <a:cubicBezTo>
                    <a:pt x="201245" y="212712"/>
                    <a:pt x="202255" y="212131"/>
                    <a:pt x="203198" y="211455"/>
                  </a:cubicBezTo>
                  <a:cubicBezTo>
                    <a:pt x="204303" y="210655"/>
                    <a:pt x="205293" y="209741"/>
                    <a:pt x="206198" y="208740"/>
                  </a:cubicBezTo>
                  <a:cubicBezTo>
                    <a:pt x="209303" y="205311"/>
                    <a:pt x="211246" y="200806"/>
                    <a:pt x="211246" y="195824"/>
                  </a:cubicBezTo>
                  <a:lnTo>
                    <a:pt x="211246" y="192462"/>
                  </a:lnTo>
                  <a:lnTo>
                    <a:pt x="211246" y="177984"/>
                  </a:lnTo>
                  <a:lnTo>
                    <a:pt x="211246" y="174984"/>
                  </a:lnTo>
                  <a:lnTo>
                    <a:pt x="211246" y="171974"/>
                  </a:lnTo>
                  <a:lnTo>
                    <a:pt x="211246" y="163630"/>
                  </a:lnTo>
                  <a:lnTo>
                    <a:pt x="211246" y="160630"/>
                  </a:lnTo>
                  <a:lnTo>
                    <a:pt x="211246" y="157620"/>
                  </a:lnTo>
                  <a:lnTo>
                    <a:pt x="211246" y="150762"/>
                  </a:lnTo>
                  <a:cubicBezTo>
                    <a:pt x="211246" y="144942"/>
                    <a:pt x="208608" y="139770"/>
                    <a:pt x="204512" y="136227"/>
                  </a:cubicBezTo>
                  <a:cubicBezTo>
                    <a:pt x="204436" y="136141"/>
                    <a:pt x="204331" y="136065"/>
                    <a:pt x="204236" y="135979"/>
                  </a:cubicBezTo>
                  <a:close/>
                  <a:moveTo>
                    <a:pt x="190187" y="207483"/>
                  </a:moveTo>
                  <a:cubicBezTo>
                    <a:pt x="189672" y="207169"/>
                    <a:pt x="189186" y="206797"/>
                    <a:pt x="188539" y="206797"/>
                  </a:cubicBezTo>
                  <a:lnTo>
                    <a:pt x="187177" y="206797"/>
                  </a:lnTo>
                  <a:lnTo>
                    <a:pt x="173823" y="206797"/>
                  </a:lnTo>
                  <a:lnTo>
                    <a:pt x="170822" y="206797"/>
                  </a:lnTo>
                  <a:lnTo>
                    <a:pt x="167812" y="206797"/>
                  </a:lnTo>
                  <a:lnTo>
                    <a:pt x="162764" y="206797"/>
                  </a:lnTo>
                  <a:lnTo>
                    <a:pt x="159764" y="206797"/>
                  </a:lnTo>
                  <a:lnTo>
                    <a:pt x="156754" y="206797"/>
                  </a:lnTo>
                  <a:lnTo>
                    <a:pt x="154468" y="206797"/>
                  </a:lnTo>
                  <a:lnTo>
                    <a:pt x="153106" y="206797"/>
                  </a:lnTo>
                  <a:cubicBezTo>
                    <a:pt x="152468" y="206797"/>
                    <a:pt x="151972" y="207169"/>
                    <a:pt x="151458" y="207483"/>
                  </a:cubicBezTo>
                  <a:cubicBezTo>
                    <a:pt x="150486" y="208074"/>
                    <a:pt x="149734" y="208959"/>
                    <a:pt x="149734" y="210179"/>
                  </a:cubicBezTo>
                  <a:lnTo>
                    <a:pt x="149734" y="215141"/>
                  </a:lnTo>
                  <a:lnTo>
                    <a:pt x="149734" y="218151"/>
                  </a:lnTo>
                  <a:lnTo>
                    <a:pt x="149734" y="219980"/>
                  </a:lnTo>
                  <a:lnTo>
                    <a:pt x="149734" y="221151"/>
                  </a:lnTo>
                  <a:lnTo>
                    <a:pt x="149734" y="225257"/>
                  </a:lnTo>
                  <a:lnTo>
                    <a:pt x="149734" y="228686"/>
                  </a:lnTo>
                  <a:lnTo>
                    <a:pt x="149734" y="262557"/>
                  </a:lnTo>
                  <a:lnTo>
                    <a:pt x="149734" y="264633"/>
                  </a:lnTo>
                  <a:lnTo>
                    <a:pt x="149734" y="266224"/>
                  </a:lnTo>
                  <a:lnTo>
                    <a:pt x="149734" y="267633"/>
                  </a:lnTo>
                  <a:lnTo>
                    <a:pt x="149734" y="301409"/>
                  </a:lnTo>
                  <a:cubicBezTo>
                    <a:pt x="149734" y="303266"/>
                    <a:pt x="151248" y="304790"/>
                    <a:pt x="153106" y="304790"/>
                  </a:cubicBezTo>
                  <a:lnTo>
                    <a:pt x="167812" y="304790"/>
                  </a:lnTo>
                  <a:lnTo>
                    <a:pt x="167812" y="235629"/>
                  </a:lnTo>
                  <a:cubicBezTo>
                    <a:pt x="167812" y="233963"/>
                    <a:pt x="169155" y="232620"/>
                    <a:pt x="170822" y="232620"/>
                  </a:cubicBezTo>
                  <a:cubicBezTo>
                    <a:pt x="172480" y="232620"/>
                    <a:pt x="173832" y="233963"/>
                    <a:pt x="173832" y="235629"/>
                  </a:cubicBezTo>
                  <a:lnTo>
                    <a:pt x="173832" y="304800"/>
                  </a:lnTo>
                  <a:lnTo>
                    <a:pt x="188539" y="304800"/>
                  </a:lnTo>
                  <a:cubicBezTo>
                    <a:pt x="190396" y="304800"/>
                    <a:pt x="191911" y="303286"/>
                    <a:pt x="191911" y="301419"/>
                  </a:cubicBezTo>
                  <a:lnTo>
                    <a:pt x="191911" y="266224"/>
                  </a:lnTo>
                  <a:lnTo>
                    <a:pt x="191911" y="262557"/>
                  </a:lnTo>
                  <a:lnTo>
                    <a:pt x="191911" y="229372"/>
                  </a:lnTo>
                  <a:lnTo>
                    <a:pt x="191911" y="228686"/>
                  </a:lnTo>
                  <a:lnTo>
                    <a:pt x="191911" y="226362"/>
                  </a:lnTo>
                  <a:lnTo>
                    <a:pt x="191911" y="225257"/>
                  </a:lnTo>
                  <a:lnTo>
                    <a:pt x="191911" y="223352"/>
                  </a:lnTo>
                  <a:lnTo>
                    <a:pt x="191911" y="221151"/>
                  </a:lnTo>
                  <a:lnTo>
                    <a:pt x="191911" y="219980"/>
                  </a:lnTo>
                  <a:lnTo>
                    <a:pt x="191911" y="218151"/>
                  </a:lnTo>
                  <a:lnTo>
                    <a:pt x="191911" y="215141"/>
                  </a:lnTo>
                  <a:lnTo>
                    <a:pt x="191911" y="210179"/>
                  </a:lnTo>
                  <a:cubicBezTo>
                    <a:pt x="191911" y="208959"/>
                    <a:pt x="191149" y="208083"/>
                    <a:pt x="190187" y="207483"/>
                  </a:cubicBezTo>
                  <a:close/>
                  <a:moveTo>
                    <a:pt x="187300" y="91345"/>
                  </a:moveTo>
                  <a:cubicBezTo>
                    <a:pt x="186977" y="90754"/>
                    <a:pt x="186681" y="90145"/>
                    <a:pt x="186300" y="89592"/>
                  </a:cubicBezTo>
                  <a:cubicBezTo>
                    <a:pt x="185691" y="88716"/>
                    <a:pt x="185014" y="87887"/>
                    <a:pt x="184272" y="87125"/>
                  </a:cubicBezTo>
                  <a:cubicBezTo>
                    <a:pt x="183519" y="86363"/>
                    <a:pt x="182690" y="85687"/>
                    <a:pt x="181824" y="85058"/>
                  </a:cubicBezTo>
                  <a:cubicBezTo>
                    <a:pt x="181509" y="84830"/>
                    <a:pt x="181195" y="84611"/>
                    <a:pt x="180871" y="84401"/>
                  </a:cubicBezTo>
                  <a:cubicBezTo>
                    <a:pt x="178642" y="82991"/>
                    <a:pt x="176109" y="82077"/>
                    <a:pt x="173384" y="81696"/>
                  </a:cubicBezTo>
                  <a:cubicBezTo>
                    <a:pt x="172537" y="81582"/>
                    <a:pt x="171699" y="81439"/>
                    <a:pt x="170822" y="81439"/>
                  </a:cubicBezTo>
                  <a:cubicBezTo>
                    <a:pt x="169860" y="81439"/>
                    <a:pt x="168936" y="81582"/>
                    <a:pt x="168022" y="81724"/>
                  </a:cubicBezTo>
                  <a:cubicBezTo>
                    <a:pt x="164993" y="82182"/>
                    <a:pt x="162202" y="83334"/>
                    <a:pt x="159821" y="85058"/>
                  </a:cubicBezTo>
                  <a:cubicBezTo>
                    <a:pt x="158954" y="85687"/>
                    <a:pt x="158125" y="86363"/>
                    <a:pt x="157373" y="87125"/>
                  </a:cubicBezTo>
                  <a:cubicBezTo>
                    <a:pt x="156630" y="87887"/>
                    <a:pt x="155944" y="88706"/>
                    <a:pt x="155344" y="89592"/>
                  </a:cubicBezTo>
                  <a:cubicBezTo>
                    <a:pt x="153230" y="92640"/>
                    <a:pt x="151982" y="96317"/>
                    <a:pt x="151982" y="100289"/>
                  </a:cubicBezTo>
                  <a:lnTo>
                    <a:pt x="151982" y="103527"/>
                  </a:lnTo>
                  <a:lnTo>
                    <a:pt x="151982" y="106642"/>
                  </a:lnTo>
                  <a:cubicBezTo>
                    <a:pt x="151982" y="111547"/>
                    <a:pt x="153915" y="115986"/>
                    <a:pt x="156992" y="119339"/>
                  </a:cubicBezTo>
                  <a:cubicBezTo>
                    <a:pt x="158030" y="120463"/>
                    <a:pt x="159164" y="121491"/>
                    <a:pt x="160440" y="122349"/>
                  </a:cubicBezTo>
                  <a:cubicBezTo>
                    <a:pt x="162621" y="123796"/>
                    <a:pt x="165126" y="124749"/>
                    <a:pt x="167812" y="125187"/>
                  </a:cubicBezTo>
                  <a:cubicBezTo>
                    <a:pt x="167879" y="125197"/>
                    <a:pt x="167946" y="125197"/>
                    <a:pt x="168012" y="125206"/>
                  </a:cubicBezTo>
                  <a:cubicBezTo>
                    <a:pt x="168489" y="125282"/>
                    <a:pt x="168974" y="125320"/>
                    <a:pt x="169460" y="125349"/>
                  </a:cubicBezTo>
                  <a:cubicBezTo>
                    <a:pt x="169717" y="125368"/>
                    <a:pt x="169975" y="125416"/>
                    <a:pt x="170232" y="125425"/>
                  </a:cubicBezTo>
                  <a:cubicBezTo>
                    <a:pt x="170432" y="125435"/>
                    <a:pt x="170613" y="125482"/>
                    <a:pt x="170813" y="125482"/>
                  </a:cubicBezTo>
                  <a:cubicBezTo>
                    <a:pt x="170813" y="125482"/>
                    <a:pt x="170813" y="125482"/>
                    <a:pt x="170813" y="125482"/>
                  </a:cubicBezTo>
                  <a:cubicBezTo>
                    <a:pt x="171013" y="125482"/>
                    <a:pt x="171194" y="125425"/>
                    <a:pt x="171394" y="125425"/>
                  </a:cubicBezTo>
                  <a:cubicBezTo>
                    <a:pt x="171660" y="125416"/>
                    <a:pt x="171908" y="125368"/>
                    <a:pt x="172165" y="125349"/>
                  </a:cubicBezTo>
                  <a:cubicBezTo>
                    <a:pt x="172575" y="125320"/>
                    <a:pt x="172975" y="125282"/>
                    <a:pt x="173375" y="125225"/>
                  </a:cubicBezTo>
                  <a:cubicBezTo>
                    <a:pt x="173518" y="125206"/>
                    <a:pt x="173670" y="125206"/>
                    <a:pt x="173823" y="125178"/>
                  </a:cubicBezTo>
                  <a:cubicBezTo>
                    <a:pt x="176509" y="124739"/>
                    <a:pt x="179014" y="123787"/>
                    <a:pt x="181195" y="122339"/>
                  </a:cubicBezTo>
                  <a:cubicBezTo>
                    <a:pt x="182471" y="121491"/>
                    <a:pt x="183614" y="120463"/>
                    <a:pt x="184643" y="119329"/>
                  </a:cubicBezTo>
                  <a:cubicBezTo>
                    <a:pt x="185681" y="118196"/>
                    <a:pt x="186548" y="116938"/>
                    <a:pt x="187291" y="115586"/>
                  </a:cubicBezTo>
                  <a:cubicBezTo>
                    <a:pt x="187624" y="114852"/>
                    <a:pt x="188091" y="114195"/>
                    <a:pt x="188339" y="113424"/>
                  </a:cubicBezTo>
                  <a:cubicBezTo>
                    <a:pt x="188415" y="113233"/>
                    <a:pt x="188453" y="113024"/>
                    <a:pt x="188520" y="112833"/>
                  </a:cubicBezTo>
                  <a:cubicBezTo>
                    <a:pt x="189205" y="110881"/>
                    <a:pt x="189653" y="108823"/>
                    <a:pt x="189653" y="106642"/>
                  </a:cubicBezTo>
                  <a:lnTo>
                    <a:pt x="189653" y="100289"/>
                  </a:lnTo>
                  <a:cubicBezTo>
                    <a:pt x="189653" y="98107"/>
                    <a:pt x="189205" y="96050"/>
                    <a:pt x="188520" y="94097"/>
                  </a:cubicBezTo>
                  <a:cubicBezTo>
                    <a:pt x="188453" y="93897"/>
                    <a:pt x="188405" y="93697"/>
                    <a:pt x="188339" y="93507"/>
                  </a:cubicBezTo>
                  <a:cubicBezTo>
                    <a:pt x="188101" y="92735"/>
                    <a:pt x="187634" y="92078"/>
                    <a:pt x="187300" y="91345"/>
                  </a:cubicBezTo>
                  <a:close/>
                </a:path>
              </a:pathLst>
            </a:custGeom>
            <a:solidFill>
              <a:srgbClr val="464646">
                <a:alpha val="100000"/>
              </a:srgbClr>
            </a:solidFill>
          </p:spPr>
        </p:sp>
      </p:grpSp>
      <p:sp>
        <p:nvSpPr>
          <p:cNvPr id="72" name="TextBox 21">
            <a:extLst>
              <a:ext uri="{FF2B5EF4-FFF2-40B4-BE49-F238E27FC236}">
                <a16:creationId xmlns:a16="http://schemas.microsoft.com/office/drawing/2014/main" id="{309FA255-7A3B-4662-99E0-3647B24E9839}"/>
              </a:ext>
            </a:extLst>
          </p:cNvPr>
          <p:cNvSpPr txBox="1"/>
          <p:nvPr/>
        </p:nvSpPr>
        <p:spPr>
          <a:xfrm rot="21600000">
            <a:off x="3267279" y="5041861"/>
            <a:ext cx="1699129" cy="514350"/>
          </a:xfrm>
          <a:prstGeom prst="rect">
            <a:avLst/>
          </a:prstGeom>
        </p:spPr>
        <p:txBody>
          <a:bodyPr lIns="0" tIns="18000" rIns="0" bIns="0" rtlCol="0" anchor="t"/>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04D51">
                    <a:alpha val="100000"/>
                  </a:srgbClr>
                </a:solidFill>
                <a:effectLst/>
                <a:uLnTx/>
                <a:uFillTx/>
                <a:latin typeface="Lato"/>
                <a:ea typeface="+mn-ea"/>
                <a:cs typeface="+mn-cs"/>
              </a:rPr>
              <a:t>Built and consulted with student subgroup throughout</a:t>
            </a:r>
          </a:p>
        </p:txBody>
      </p:sp>
    </p:spTree>
    <p:extLst>
      <p:ext uri="{BB962C8B-B14F-4D97-AF65-F5344CB8AC3E}">
        <p14:creationId xmlns:p14="http://schemas.microsoft.com/office/powerpoint/2010/main" val="3152995571"/>
      </p:ext>
    </p:extLst>
  </p:cSld>
  <p:clrMapOvr>
    <a:masterClrMapping/>
  </p:clrMapOvr>
  <mc:AlternateContent xmlns:mc="http://schemas.openxmlformats.org/markup-compatibility/2006" xmlns:p14="http://schemas.microsoft.com/office/powerpoint/2010/main">
    <mc:Choice Requires="p14">
      <p:transition spd="slow" p14:dur="2000" advTm="28676"/>
    </mc:Choice>
    <mc:Fallback xmlns="">
      <p:transition spd="slow" advTm="2867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499F22-F928-4987-83A2-89ED0267CA87}"/>
              </a:ext>
            </a:extLst>
          </p:cNvPr>
          <p:cNvPicPr>
            <a:picLocks noGrp="1" noChangeAspect="1"/>
          </p:cNvPicPr>
          <p:nvPr>
            <p:ph idx="1"/>
          </p:nvPr>
        </p:nvPicPr>
        <p:blipFill>
          <a:blip r:embed="rId2"/>
          <a:stretch>
            <a:fillRect/>
          </a:stretch>
        </p:blipFill>
        <p:spPr>
          <a:xfrm>
            <a:off x="2592339" y="2016125"/>
            <a:ext cx="6681884" cy="3889375"/>
          </a:xfrm>
          <a:prstGeom prst="rect">
            <a:avLst/>
          </a:prstGeom>
          <a:noFill/>
        </p:spPr>
      </p:pic>
      <p:sp>
        <p:nvSpPr>
          <p:cNvPr id="9" name="Title 2">
            <a:extLst>
              <a:ext uri="{FF2B5EF4-FFF2-40B4-BE49-F238E27FC236}">
                <a16:creationId xmlns:a16="http://schemas.microsoft.com/office/drawing/2014/main" id="{D03E398E-56A8-4AC1-A09E-AE43B0A4DAA3}"/>
              </a:ext>
            </a:extLst>
          </p:cNvPr>
          <p:cNvSpPr>
            <a:spLocks noGrp="1"/>
          </p:cNvSpPr>
          <p:nvPr>
            <p:ph type="title"/>
          </p:nvPr>
        </p:nvSpPr>
        <p:spPr>
          <a:xfrm>
            <a:off x="2434931" y="365125"/>
            <a:ext cx="8918868" cy="1325563"/>
          </a:xfrm>
        </p:spPr>
        <p:txBody>
          <a:bodyPr/>
          <a:lstStyle/>
          <a:p>
            <a:r>
              <a:rPr lang="en-US" sz="4000" dirty="0"/>
              <a:t>Student Advisory Theory of Change (1)</a:t>
            </a:r>
          </a:p>
        </p:txBody>
      </p:sp>
    </p:spTree>
    <p:extLst>
      <p:ext uri="{BB962C8B-B14F-4D97-AF65-F5344CB8AC3E}">
        <p14:creationId xmlns:p14="http://schemas.microsoft.com/office/powerpoint/2010/main" val="3719694067"/>
      </p:ext>
    </p:extLst>
  </p:cSld>
  <p:clrMapOvr>
    <a:masterClrMapping/>
  </p:clrMapOvr>
  <mc:AlternateContent xmlns:mc="http://schemas.openxmlformats.org/markup-compatibility/2006" xmlns:p14="http://schemas.microsoft.com/office/powerpoint/2010/main">
    <mc:Choice Requires="p14">
      <p:transition spd="slow" p14:dur="2000" advTm="34295"/>
    </mc:Choice>
    <mc:Fallback xmlns="">
      <p:transition spd="slow" advTm="342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54DCAA-AE52-4A14-B259-F690A8AC5D79}"/>
              </a:ext>
            </a:extLst>
          </p:cNvPr>
          <p:cNvPicPr>
            <a:picLocks noChangeAspect="1"/>
          </p:cNvPicPr>
          <p:nvPr/>
        </p:nvPicPr>
        <p:blipFill rotWithShape="1">
          <a:blip r:embed="rId2">
            <a:extLst>
              <a:ext uri="{28A0092B-C50C-407E-A947-70E740481C1C}">
                <a14:useLocalDpi xmlns:a14="http://schemas.microsoft.com/office/drawing/2010/main" val="0"/>
              </a:ext>
            </a:extLst>
          </a:blip>
          <a:srcRect t="8174" b="4740"/>
          <a:stretch/>
        </p:blipFill>
        <p:spPr>
          <a:xfrm>
            <a:off x="492469" y="1881052"/>
            <a:ext cx="10060959" cy="4005398"/>
          </a:xfrm>
          <a:prstGeom prst="rect">
            <a:avLst/>
          </a:prstGeom>
        </p:spPr>
      </p:pic>
      <p:sp>
        <p:nvSpPr>
          <p:cNvPr id="13" name="Title 2">
            <a:extLst>
              <a:ext uri="{FF2B5EF4-FFF2-40B4-BE49-F238E27FC236}">
                <a16:creationId xmlns:a16="http://schemas.microsoft.com/office/drawing/2014/main" id="{34EF44DC-D589-4164-A03C-051026F5B702}"/>
              </a:ext>
            </a:extLst>
          </p:cNvPr>
          <p:cNvSpPr>
            <a:spLocks noGrp="1"/>
          </p:cNvSpPr>
          <p:nvPr>
            <p:ph type="title"/>
          </p:nvPr>
        </p:nvSpPr>
        <p:spPr>
          <a:xfrm>
            <a:off x="2434931" y="365125"/>
            <a:ext cx="8918868" cy="1325563"/>
          </a:xfrm>
        </p:spPr>
        <p:txBody>
          <a:bodyPr/>
          <a:lstStyle/>
          <a:p>
            <a:r>
              <a:rPr lang="en-US" dirty="0"/>
              <a:t>Theory of Change Model (2)</a:t>
            </a:r>
          </a:p>
        </p:txBody>
      </p:sp>
    </p:spTree>
    <p:extLst>
      <p:ext uri="{BB962C8B-B14F-4D97-AF65-F5344CB8AC3E}">
        <p14:creationId xmlns:p14="http://schemas.microsoft.com/office/powerpoint/2010/main" val="349774624"/>
      </p:ext>
    </p:extLst>
  </p:cSld>
  <p:clrMapOvr>
    <a:masterClrMapping/>
  </p:clrMapOvr>
  <mc:AlternateContent xmlns:mc="http://schemas.openxmlformats.org/markup-compatibility/2006" xmlns:p14="http://schemas.microsoft.com/office/powerpoint/2010/main">
    <mc:Choice Requires="p14">
      <p:transition spd="slow" p14:dur="2000" advTm="38326"/>
    </mc:Choice>
    <mc:Fallback xmlns="">
      <p:transition spd="slow" advTm="383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6C56C4-F184-49B7-A951-F9898357FDE4}"/>
              </a:ext>
            </a:extLst>
          </p:cNvPr>
          <p:cNvSpPr txBox="1"/>
          <p:nvPr/>
        </p:nvSpPr>
        <p:spPr>
          <a:xfrm>
            <a:off x="903774" y="2715746"/>
            <a:ext cx="7718156" cy="4247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160" b="0" i="0" u="none" strike="noStrike" kern="1200" cap="none" spc="0" normalizeH="0" baseline="0" noProof="0" dirty="0">
                <a:ln>
                  <a:noFill/>
                </a:ln>
                <a:solidFill>
                  <a:prstClr val="black"/>
                </a:solidFill>
                <a:effectLst/>
                <a:uLnTx/>
                <a:uFillTx/>
                <a:latin typeface="Hypatia Sans Pro"/>
                <a:ea typeface="+mn-ea"/>
                <a:cs typeface="+mn-cs"/>
              </a:rPr>
              <a:t>Framework to date</a:t>
            </a:r>
          </a:p>
        </p:txBody>
      </p:sp>
      <p:pic>
        <p:nvPicPr>
          <p:cNvPr id="5" name="Pilot Framework">
            <a:hlinkClick r:id="" action="ppaction://media"/>
            <a:extLst>
              <a:ext uri="{FF2B5EF4-FFF2-40B4-BE49-F238E27FC236}">
                <a16:creationId xmlns:a16="http://schemas.microsoft.com/office/drawing/2014/main" id="{ACDA271C-8990-469B-A4A6-CD841595E712}"/>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0785" y="0"/>
            <a:ext cx="12279460" cy="6906492"/>
          </a:xfrm>
          <a:solidFill>
            <a:srgbClr val="B9DA9B"/>
          </a:solidFill>
        </p:spPr>
      </p:pic>
      <p:sp>
        <p:nvSpPr>
          <p:cNvPr id="3" name="Title 2">
            <a:extLst>
              <a:ext uri="{FF2B5EF4-FFF2-40B4-BE49-F238E27FC236}">
                <a16:creationId xmlns:a16="http://schemas.microsoft.com/office/drawing/2014/main" id="{FCA3399D-A0AF-4014-8A87-AF3CCAD77447}"/>
              </a:ext>
            </a:extLst>
          </p:cNvPr>
          <p:cNvSpPr>
            <a:spLocks noGrp="1"/>
          </p:cNvSpPr>
          <p:nvPr>
            <p:ph type="title"/>
          </p:nvPr>
        </p:nvSpPr>
        <p:spPr/>
        <p:txBody>
          <a:bodyPr/>
          <a:lstStyle/>
          <a:p>
            <a:r>
              <a:rPr lang="en-IE" dirty="0"/>
              <a:t>Pilot Model Framework</a:t>
            </a:r>
          </a:p>
        </p:txBody>
      </p:sp>
    </p:spTree>
    <p:custDataLst>
      <p:tags r:id="rId1"/>
    </p:custDataLst>
    <p:extLst>
      <p:ext uri="{BB962C8B-B14F-4D97-AF65-F5344CB8AC3E}">
        <p14:creationId xmlns:p14="http://schemas.microsoft.com/office/powerpoint/2010/main" val="3032337413"/>
      </p:ext>
    </p:extLst>
  </p:cSld>
  <p:clrMapOvr>
    <a:masterClrMapping/>
  </p:clrMapOvr>
  <mc:AlternateContent xmlns:mc="http://schemas.openxmlformats.org/markup-compatibility/2006" xmlns:p14="http://schemas.microsoft.com/office/powerpoint/2010/main">
    <mc:Choice Requires="p14">
      <p:transition spd="slow" p14:dur="2000" advTm="14303"/>
    </mc:Choice>
    <mc:Fallback xmlns="">
      <p:transition spd="slow" advTm="14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538" objId="5"/>
        <p14:stopEvt time="14168"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A4A5CF9F-9276-40AE-AACD-5F8E26FA3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56" y="1912527"/>
            <a:ext cx="4718419" cy="3537566"/>
          </a:xfrm>
          <a:prstGeom prst="rect">
            <a:avLst/>
          </a:prstGeom>
        </p:spPr>
      </p:pic>
      <p:pic>
        <p:nvPicPr>
          <p:cNvPr id="10" name="Picture 9" descr="Text&#10;&#10;Description automatically generated">
            <a:extLst>
              <a:ext uri="{FF2B5EF4-FFF2-40B4-BE49-F238E27FC236}">
                <a16:creationId xmlns:a16="http://schemas.microsoft.com/office/drawing/2014/main" id="{0A5D3CCB-9D70-42B9-8750-215BFF09F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12527"/>
            <a:ext cx="4718419" cy="3537566"/>
          </a:xfrm>
          <a:prstGeom prst="rect">
            <a:avLst/>
          </a:prstGeom>
        </p:spPr>
      </p:pic>
      <p:sp>
        <p:nvSpPr>
          <p:cNvPr id="11" name="Title 10">
            <a:extLst>
              <a:ext uri="{FF2B5EF4-FFF2-40B4-BE49-F238E27FC236}">
                <a16:creationId xmlns:a16="http://schemas.microsoft.com/office/drawing/2014/main" id="{EE655D2D-AC23-42C3-BA98-5D73287CD44F}"/>
              </a:ext>
            </a:extLst>
          </p:cNvPr>
          <p:cNvSpPr>
            <a:spLocks noGrp="1"/>
          </p:cNvSpPr>
          <p:nvPr>
            <p:ph type="title"/>
          </p:nvPr>
        </p:nvSpPr>
        <p:spPr/>
        <p:txBody>
          <a:bodyPr/>
          <a:lstStyle/>
          <a:p>
            <a:r>
              <a:rPr lang="en-IE" dirty="0"/>
              <a:t>Student Advisory Group (3)</a:t>
            </a:r>
          </a:p>
        </p:txBody>
      </p:sp>
    </p:spTree>
    <p:extLst>
      <p:ext uri="{BB962C8B-B14F-4D97-AF65-F5344CB8AC3E}">
        <p14:creationId xmlns:p14="http://schemas.microsoft.com/office/powerpoint/2010/main" val="2538937652"/>
      </p:ext>
    </p:extLst>
  </p:cSld>
  <p:clrMapOvr>
    <a:masterClrMapping/>
  </p:clrMapOvr>
  <mc:AlternateContent xmlns:mc="http://schemas.openxmlformats.org/markup-compatibility/2006" xmlns:p14="http://schemas.microsoft.com/office/powerpoint/2010/main">
    <mc:Choice Requires="p14">
      <p:transition spd="slow" p14:dur="2000" advTm="18738"/>
    </mc:Choice>
    <mc:Fallback xmlns="">
      <p:transition spd="slow" advTm="1873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5CBDD-BA32-4A09-8D34-ADD5AF4D5ADD}"/>
              </a:ext>
            </a:extLst>
          </p:cNvPr>
          <p:cNvSpPr>
            <a:spLocks noGrp="1"/>
          </p:cNvSpPr>
          <p:nvPr>
            <p:ph type="title"/>
          </p:nvPr>
        </p:nvSpPr>
        <p:spPr>
          <a:xfrm>
            <a:off x="2965018" y="422699"/>
            <a:ext cx="8918868" cy="1325563"/>
          </a:xfrm>
        </p:spPr>
        <p:txBody>
          <a:bodyPr/>
          <a:lstStyle/>
          <a:p>
            <a:r>
              <a:rPr lang="en-IE" dirty="0"/>
              <a:t>Ongoing data collection</a:t>
            </a:r>
          </a:p>
        </p:txBody>
      </p:sp>
      <p:sp>
        <p:nvSpPr>
          <p:cNvPr id="9" name="Rectangle 6">
            <a:extLst>
              <a:ext uri="{FF2B5EF4-FFF2-40B4-BE49-F238E27FC236}">
                <a16:creationId xmlns:a16="http://schemas.microsoft.com/office/drawing/2014/main" id="{500092E4-B7C8-4E65-93B8-751E3A7DC64E}"/>
              </a:ext>
            </a:extLst>
          </p:cNvPr>
          <p:cNvSpPr>
            <a:spLocks noChangeArrowheads="1"/>
          </p:cNvSpPr>
          <p:nvPr/>
        </p:nvSpPr>
        <p:spPr bwMode="auto">
          <a:xfrm>
            <a:off x="914400" y="59048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33" name="Picture 32" descr="Diagram&#10;&#10;Description automatically generated">
            <a:extLst>
              <a:ext uri="{FF2B5EF4-FFF2-40B4-BE49-F238E27FC236}">
                <a16:creationId xmlns:a16="http://schemas.microsoft.com/office/drawing/2014/main" id="{820A3D81-ED9A-4C52-BB9F-4EECE18EF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206" y="1973807"/>
            <a:ext cx="3938836" cy="3931082"/>
          </a:xfrm>
          <a:prstGeom prst="rect">
            <a:avLst/>
          </a:prstGeom>
        </p:spPr>
      </p:pic>
    </p:spTree>
    <p:extLst>
      <p:ext uri="{BB962C8B-B14F-4D97-AF65-F5344CB8AC3E}">
        <p14:creationId xmlns:p14="http://schemas.microsoft.com/office/powerpoint/2010/main" val="23108223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HEA_V1">
  <a:themeElements>
    <a:clrScheme name="HEA Colours">
      <a:dk1>
        <a:sysClr val="windowText" lastClr="000000"/>
      </a:dk1>
      <a:lt1>
        <a:sysClr val="window" lastClr="FFFFFF"/>
      </a:lt1>
      <a:dk2>
        <a:srgbClr val="3F6A98"/>
      </a:dk2>
      <a:lt2>
        <a:srgbClr val="BDD88B"/>
      </a:lt2>
      <a:accent1>
        <a:srgbClr val="CC2647"/>
      </a:accent1>
      <a:accent2>
        <a:srgbClr val="3F6A98"/>
      </a:accent2>
      <a:accent3>
        <a:srgbClr val="BDD88B"/>
      </a:accent3>
      <a:accent4>
        <a:srgbClr val="FFFFFF"/>
      </a:accent4>
      <a:accent5>
        <a:srgbClr val="5CC3B6"/>
      </a:accent5>
      <a:accent6>
        <a:srgbClr val="00A7E0"/>
      </a:accent6>
      <a:hlink>
        <a:srgbClr val="495C65"/>
      </a:hlink>
      <a:folHlink>
        <a:srgbClr val="3F6A98"/>
      </a:folHlink>
    </a:clrScheme>
    <a:fontScheme name="3SET Hypatia">
      <a:majorFont>
        <a:latin typeface="Hypatia Sans Pro Semibold"/>
        <a:ea typeface=""/>
        <a:cs typeface=""/>
      </a:majorFont>
      <a:minorFont>
        <a:latin typeface="Hypatia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Set_PowerPoint_Template_2" id="{9D5C9C40-3192-4F71-B7BE-BD8BC89BA4C2}" vid="{80F1B7AA-6E42-488E-86E2-3986794F8BDC}"/>
    </a:ext>
  </a:extLst>
</a:theme>
</file>

<file path=ppt/theme/theme2.xml><?xml version="1.0" encoding="utf-8"?>
<a:theme xmlns:a="http://schemas.openxmlformats.org/drawingml/2006/main" name="1_HEA_V1">
  <a:themeElements>
    <a:clrScheme name="HEA Colours">
      <a:dk1>
        <a:sysClr val="windowText" lastClr="000000"/>
      </a:dk1>
      <a:lt1>
        <a:sysClr val="window" lastClr="FFFFFF"/>
      </a:lt1>
      <a:dk2>
        <a:srgbClr val="3F6A98"/>
      </a:dk2>
      <a:lt2>
        <a:srgbClr val="BDD88B"/>
      </a:lt2>
      <a:accent1>
        <a:srgbClr val="CC2647"/>
      </a:accent1>
      <a:accent2>
        <a:srgbClr val="3F6A98"/>
      </a:accent2>
      <a:accent3>
        <a:srgbClr val="BDD88B"/>
      </a:accent3>
      <a:accent4>
        <a:srgbClr val="FFFFFF"/>
      </a:accent4>
      <a:accent5>
        <a:srgbClr val="5CC3B6"/>
      </a:accent5>
      <a:accent6>
        <a:srgbClr val="00A7E0"/>
      </a:accent6>
      <a:hlink>
        <a:srgbClr val="495C65"/>
      </a:hlink>
      <a:folHlink>
        <a:srgbClr val="3F6A98"/>
      </a:folHlink>
    </a:clrScheme>
    <a:fontScheme name="3SET Hypatia">
      <a:majorFont>
        <a:latin typeface="Hypatia Sans Pro Semibold"/>
        <a:ea typeface=""/>
        <a:cs typeface=""/>
      </a:majorFont>
      <a:minorFont>
        <a:latin typeface="Hypatia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Set_PowerPoint_template" id="{67CA644A-D92D-4A3A-AB4C-1C7A5CC0DC57}" vid="{1A3B65FE-3790-4B2F-BFC2-FBBF8A840B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72FCA9E06A1E4894E8614BF3715E12" ma:contentTypeVersion="13" ma:contentTypeDescription="Create a new document." ma:contentTypeScope="" ma:versionID="b08a06dbb0015a4d40384af67a4b13d0">
  <xsd:schema xmlns:xsd="http://www.w3.org/2001/XMLSchema" xmlns:xs="http://www.w3.org/2001/XMLSchema" xmlns:p="http://schemas.microsoft.com/office/2006/metadata/properties" xmlns:ns2="4954eb78-6048-4cae-9c1d-bbc534fc010e" xmlns:ns3="74d24bd3-5cb6-4cd0-8679-26f9b6efef74" targetNamespace="http://schemas.microsoft.com/office/2006/metadata/properties" ma:root="true" ma:fieldsID="193728fb6c78bdd1ffa68b99bb51c8b4" ns2:_="" ns3:_="">
    <xsd:import namespace="4954eb78-6048-4cae-9c1d-bbc534fc010e"/>
    <xsd:import namespace="74d24bd3-5cb6-4cd0-8679-26f9b6efef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4eb78-6048-4cae-9c1d-bbc534fc0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d24bd3-5cb6-4cd0-8679-26f9b6efef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FBEBCB-75B1-4D4D-86BF-D8E93DC14721}">
  <ds:schemaRefs>
    <ds:schemaRef ds:uri="4954eb78-6048-4cae-9c1d-bbc534fc010e"/>
    <ds:schemaRef ds:uri="74d24bd3-5cb6-4cd0-8679-26f9b6ef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EB306B-43E4-4F91-9380-7541BFE8FCD1}">
  <ds:schemaRefs>
    <ds:schemaRef ds:uri="4954eb78-6048-4cae-9c1d-bbc534fc010e"/>
    <ds:schemaRef ds:uri="http://purl.org/dc/terms/"/>
    <ds:schemaRef ds:uri="http://schemas.microsoft.com/office/infopath/2007/PartnerControls"/>
    <ds:schemaRef ds:uri="74d24bd3-5cb6-4cd0-8679-26f9b6efef74"/>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123D88E-88E3-4A2B-A909-7CC9D1F4E2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3Set_PowerPoint_Template</Template>
  <TotalTime>1476</TotalTime>
  <Words>450</Words>
  <Application>Microsoft Office PowerPoint</Application>
  <PresentationFormat>Widescreen</PresentationFormat>
  <Paragraphs>65</Paragraphs>
  <Slides>17</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Hypatia Sans Pro</vt:lpstr>
      <vt:lpstr>Hypatia Sans Pro Semibold</vt:lpstr>
      <vt:lpstr>Lato</vt:lpstr>
      <vt:lpstr>Source Sans Pro</vt:lpstr>
      <vt:lpstr>HEA_V1</vt:lpstr>
      <vt:lpstr>1_HEA_V1</vt:lpstr>
      <vt:lpstr>Peer-Led Transition</vt:lpstr>
      <vt:lpstr>Key Objectives</vt:lpstr>
      <vt:lpstr>WP3 National Symposium (1)</vt:lpstr>
      <vt:lpstr>WP3 Pivot</vt:lpstr>
      <vt:lpstr>Student Advisory Theory of Change (1)</vt:lpstr>
      <vt:lpstr>Theory of Change Model (2)</vt:lpstr>
      <vt:lpstr>Pilot Model Framework</vt:lpstr>
      <vt:lpstr>Student Advisory Group (3)</vt:lpstr>
      <vt:lpstr>Ongoing data collection</vt:lpstr>
      <vt:lpstr>Figure 1: word cloud illustrating responses to “what has been the best thing for you about coming to Trinity?”</vt:lpstr>
      <vt:lpstr>Figure 2: word cloud illustrating responses to “what has been the most challenging thing for you coming to Trinity?”</vt:lpstr>
      <vt:lpstr>Figure 3: word cloud illustrating responses to “what has helped you to settle in?” </vt:lpstr>
      <vt:lpstr>Figure 4: word cloud illustrating responses to “what has helped you to belong here?” </vt:lpstr>
      <vt:lpstr>Figure 5: illustration of bivariate correlations between belonging, resilience and academic concerns, TCD, Nov 21</vt:lpstr>
      <vt:lpstr>What predicts transitioning students’ academic concerns?</vt:lpstr>
      <vt:lpstr>Student Experience of the Advisory Group</vt:lpstr>
      <vt:lpstr>Student Experience of the Mentor Programme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Presentation</dc:title>
  <dc:creator>Ralph Astley</dc:creator>
  <cp:lastModifiedBy>Ralph Astley</cp:lastModifiedBy>
  <cp:revision>1</cp:revision>
  <dcterms:created xsi:type="dcterms:W3CDTF">2021-12-22T15:20:37Z</dcterms:created>
  <dcterms:modified xsi:type="dcterms:W3CDTF">2022-01-11T14:23:35Z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7FB4DC31-6503-403B-8672-8251EF734815</vt:lpwstr>
  </property>
  <property fmtid="{D5CDD505-2E9C-101B-9397-08002B2CF9AE}" pid="3" name="ArticulatePath">
    <vt:lpwstr>Presentation2</vt:lpwstr>
  </property>
  <property fmtid="{D5CDD505-2E9C-101B-9397-08002B2CF9AE}" pid="4" name="ContentTypeId">
    <vt:lpwstr>0x0101004E72FCA9E06A1E4894E8614BF3715E12</vt:lpwstr>
  </property>
</Properties>
</file>