
<file path=[Content_Types].xml><?xml version="1.0" encoding="utf-8"?>
<Types xmlns="http://schemas.openxmlformats.org/package/2006/content-types">
  <Default Extension="jpeg" ContentType="image/jpeg"/>
  <Default Extension="jpg" ContentType="application/octet-stream"/>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4"/>
  </p:notesMasterIdLst>
  <p:sldIdLst>
    <p:sldId id="256" r:id="rId5"/>
    <p:sldId id="261" r:id="rId6"/>
    <p:sldId id="263" r:id="rId7"/>
    <p:sldId id="264" r:id="rId8"/>
    <p:sldId id="257" r:id="rId9"/>
    <p:sldId id="265" r:id="rId10"/>
    <p:sldId id="259" r:id="rId11"/>
    <p:sldId id="267" r:id="rId12"/>
    <p:sldId id="266" r:id="rId13"/>
    <p:sldId id="268" r:id="rId14"/>
    <p:sldId id="269" r:id="rId15"/>
    <p:sldId id="270" r:id="rId16"/>
    <p:sldId id="271" r:id="rId17"/>
    <p:sldId id="272" r:id="rId18"/>
    <p:sldId id="273" r:id="rId19"/>
    <p:sldId id="274" r:id="rId20"/>
    <p:sldId id="275" r:id="rId21"/>
    <p:sldId id="276" r:id="rId22"/>
    <p:sldId id="260"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CFBC4-48BB-4D41-81E2-3ECD657CAB4D}" v="1" dt="2021-07-13T20:43:17.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ph Astley" userId="63c9dba6-84fd-4383-bd92-402fc68d67eb" providerId="ADAL" clId="{BD8ABA9F-4C88-4CD9-BC5B-B6CA1CC008EB}"/>
    <pc:docChg chg="undo custSel addSld delSld modSld sldOrd">
      <pc:chgData name="Ralph Astley" userId="63c9dba6-84fd-4383-bd92-402fc68d67eb" providerId="ADAL" clId="{BD8ABA9F-4C88-4CD9-BC5B-B6CA1CC008EB}" dt="2021-07-07T13:17:17.794" v="1282" actId="20577"/>
      <pc:docMkLst>
        <pc:docMk/>
      </pc:docMkLst>
      <pc:sldChg chg="modSp mod">
        <pc:chgData name="Ralph Astley" userId="63c9dba6-84fd-4383-bd92-402fc68d67eb" providerId="ADAL" clId="{BD8ABA9F-4C88-4CD9-BC5B-B6CA1CC008EB}" dt="2021-07-07T11:03:08.329" v="22" actId="20577"/>
        <pc:sldMkLst>
          <pc:docMk/>
          <pc:sldMk cId="2676085587" sldId="256"/>
        </pc:sldMkLst>
        <pc:spChg chg="mod">
          <ac:chgData name="Ralph Astley" userId="63c9dba6-84fd-4383-bd92-402fc68d67eb" providerId="ADAL" clId="{BD8ABA9F-4C88-4CD9-BC5B-B6CA1CC008EB}" dt="2021-07-07T11:03:00.137" v="2" actId="20577"/>
          <ac:spMkLst>
            <pc:docMk/>
            <pc:sldMk cId="2676085587" sldId="256"/>
            <ac:spMk id="4" creationId="{F92593BF-FB65-4B9F-AAFD-62DFBD7379EB}"/>
          </ac:spMkLst>
        </pc:spChg>
        <pc:spChg chg="mod">
          <ac:chgData name="Ralph Astley" userId="63c9dba6-84fd-4383-bd92-402fc68d67eb" providerId="ADAL" clId="{BD8ABA9F-4C88-4CD9-BC5B-B6CA1CC008EB}" dt="2021-07-07T11:03:08.329" v="22" actId="20577"/>
          <ac:spMkLst>
            <pc:docMk/>
            <pc:sldMk cId="2676085587" sldId="256"/>
            <ac:spMk id="5" creationId="{F0351F7D-9258-481E-B333-241A3A564626}"/>
          </ac:spMkLst>
        </pc:spChg>
      </pc:sldChg>
      <pc:sldChg chg="addSp delSp modSp mod">
        <pc:chgData name="Ralph Astley" userId="63c9dba6-84fd-4383-bd92-402fc68d67eb" providerId="ADAL" clId="{BD8ABA9F-4C88-4CD9-BC5B-B6CA1CC008EB}" dt="2021-07-07T12:15:34.430" v="865"/>
        <pc:sldMkLst>
          <pc:docMk/>
          <pc:sldMk cId="2310822343" sldId="257"/>
        </pc:sldMkLst>
        <pc:spChg chg="del mod">
          <ac:chgData name="Ralph Astley" userId="63c9dba6-84fd-4383-bd92-402fc68d67eb" providerId="ADAL" clId="{BD8ABA9F-4C88-4CD9-BC5B-B6CA1CC008EB}" dt="2021-07-07T12:15:34.430" v="865"/>
          <ac:spMkLst>
            <pc:docMk/>
            <pc:sldMk cId="2310822343" sldId="257"/>
            <ac:spMk id="2" creationId="{72FC6197-A960-4FE2-A793-C28858E0002F}"/>
          </ac:spMkLst>
        </pc:spChg>
        <pc:spChg chg="mod">
          <ac:chgData name="Ralph Astley" userId="63c9dba6-84fd-4383-bd92-402fc68d67eb" providerId="ADAL" clId="{BD8ABA9F-4C88-4CD9-BC5B-B6CA1CC008EB}" dt="2021-07-07T11:22:16.742" v="863" actId="20577"/>
          <ac:spMkLst>
            <pc:docMk/>
            <pc:sldMk cId="2310822343" sldId="257"/>
            <ac:spMk id="3" creationId="{08D5CBDD-BA32-4A09-8D34-ADD5AF4D5ADD}"/>
          </ac:spMkLst>
        </pc:spChg>
        <pc:graphicFrameChg chg="add">
          <ac:chgData name="Ralph Astley" userId="63c9dba6-84fd-4383-bd92-402fc68d67eb" providerId="ADAL" clId="{BD8ABA9F-4C88-4CD9-BC5B-B6CA1CC008EB}" dt="2021-07-07T12:15:34.430" v="865"/>
          <ac:graphicFrameMkLst>
            <pc:docMk/>
            <pc:sldMk cId="2310822343" sldId="257"/>
            <ac:graphicFrameMk id="4" creationId="{DA039251-FD16-444B-A667-09911A4DB98D}"/>
          </ac:graphicFrameMkLst>
        </pc:graphicFrameChg>
      </pc:sldChg>
      <pc:sldChg chg="del">
        <pc:chgData name="Ralph Astley" userId="63c9dba6-84fd-4383-bd92-402fc68d67eb" providerId="ADAL" clId="{BD8ABA9F-4C88-4CD9-BC5B-B6CA1CC008EB}" dt="2021-07-07T13:16:54.639" v="1274" actId="47"/>
        <pc:sldMkLst>
          <pc:docMk/>
          <pc:sldMk cId="3269981639" sldId="258"/>
        </pc:sldMkLst>
      </pc:sldChg>
      <pc:sldChg chg="addSp delSp modSp mod ord">
        <pc:chgData name="Ralph Astley" userId="63c9dba6-84fd-4383-bd92-402fc68d67eb" providerId="ADAL" clId="{BD8ABA9F-4C88-4CD9-BC5B-B6CA1CC008EB}" dt="2021-07-07T12:29:33.525" v="916" actId="14100"/>
        <pc:sldMkLst>
          <pc:docMk/>
          <pc:sldMk cId="115470974" sldId="259"/>
        </pc:sldMkLst>
        <pc:spChg chg="add del mod">
          <ac:chgData name="Ralph Astley" userId="63c9dba6-84fd-4383-bd92-402fc68d67eb" providerId="ADAL" clId="{BD8ABA9F-4C88-4CD9-BC5B-B6CA1CC008EB}" dt="2021-07-07T12:28:17.406" v="908" actId="478"/>
          <ac:spMkLst>
            <pc:docMk/>
            <pc:sldMk cId="115470974" sldId="259"/>
            <ac:spMk id="3" creationId="{28EE7B28-CED7-4A04-BE3D-60F12E642F0C}"/>
          </ac:spMkLst>
        </pc:spChg>
        <pc:spChg chg="mod">
          <ac:chgData name="Ralph Astley" userId="63c9dba6-84fd-4383-bd92-402fc68d67eb" providerId="ADAL" clId="{BD8ABA9F-4C88-4CD9-BC5B-B6CA1CC008EB}" dt="2021-07-07T12:27:52.584" v="902" actId="20577"/>
          <ac:spMkLst>
            <pc:docMk/>
            <pc:sldMk cId="115470974" sldId="259"/>
            <ac:spMk id="5" creationId="{3F5FE070-ABB6-4E77-B1F8-6DD770B81F54}"/>
          </ac:spMkLst>
        </pc:spChg>
        <pc:spChg chg="mod">
          <ac:chgData name="Ralph Astley" userId="63c9dba6-84fd-4383-bd92-402fc68d67eb" providerId="ADAL" clId="{BD8ABA9F-4C88-4CD9-BC5B-B6CA1CC008EB}" dt="2021-07-07T12:29:33.525" v="916" actId="14100"/>
          <ac:spMkLst>
            <pc:docMk/>
            <pc:sldMk cId="115470974" sldId="259"/>
            <ac:spMk id="7" creationId="{5D21454D-C656-4009-A27F-517EF17ED48A}"/>
          </ac:spMkLst>
        </pc:spChg>
        <pc:spChg chg="del">
          <ac:chgData name="Ralph Astley" userId="63c9dba6-84fd-4383-bd92-402fc68d67eb" providerId="ADAL" clId="{BD8ABA9F-4C88-4CD9-BC5B-B6CA1CC008EB}" dt="2021-07-07T12:28:00.808" v="905" actId="478"/>
          <ac:spMkLst>
            <pc:docMk/>
            <pc:sldMk cId="115470974" sldId="259"/>
            <ac:spMk id="8" creationId="{1DCE690C-D6F2-481B-8706-CB769FAF0E70}"/>
          </ac:spMkLst>
        </pc:spChg>
        <pc:spChg chg="add del mod">
          <ac:chgData name="Ralph Astley" userId="63c9dba6-84fd-4383-bd92-402fc68d67eb" providerId="ADAL" clId="{BD8ABA9F-4C88-4CD9-BC5B-B6CA1CC008EB}" dt="2021-07-07T12:29:24.043" v="914" actId="478"/>
          <ac:spMkLst>
            <pc:docMk/>
            <pc:sldMk cId="115470974" sldId="259"/>
            <ac:spMk id="9" creationId="{6A413A2E-890C-4B27-82EE-FE1D9FD1C1C2}"/>
          </ac:spMkLst>
        </pc:spChg>
        <pc:picChg chg="add mod">
          <ac:chgData name="Ralph Astley" userId="63c9dba6-84fd-4383-bd92-402fc68d67eb" providerId="ADAL" clId="{BD8ABA9F-4C88-4CD9-BC5B-B6CA1CC008EB}" dt="2021-07-07T12:29:27.811" v="915" actId="14100"/>
          <ac:picMkLst>
            <pc:docMk/>
            <pc:sldMk cId="115470974" sldId="259"/>
            <ac:picMk id="4" creationId="{FC25F2F5-2D42-4FE4-B092-403BBFB8BDA7}"/>
          </ac:picMkLst>
        </pc:picChg>
        <pc:picChg chg="del">
          <ac:chgData name="Ralph Astley" userId="63c9dba6-84fd-4383-bd92-402fc68d67eb" providerId="ADAL" clId="{BD8ABA9F-4C88-4CD9-BC5B-B6CA1CC008EB}" dt="2021-07-07T12:29:05.872" v="913" actId="478"/>
          <ac:picMkLst>
            <pc:docMk/>
            <pc:sldMk cId="115470974" sldId="259"/>
            <ac:picMk id="10" creationId="{D782343B-EE48-4FF8-9BAD-6B49C7B33E48}"/>
          </ac:picMkLst>
        </pc:picChg>
      </pc:sldChg>
      <pc:sldChg chg="addSp modSp mod ord">
        <pc:chgData name="Ralph Astley" userId="63c9dba6-84fd-4383-bd92-402fc68d67eb" providerId="ADAL" clId="{BD8ABA9F-4C88-4CD9-BC5B-B6CA1CC008EB}" dt="2021-07-07T13:17:17.794" v="1282" actId="20577"/>
        <pc:sldMkLst>
          <pc:docMk/>
          <pc:sldMk cId="2379645069" sldId="260"/>
        </pc:sldMkLst>
        <pc:spChg chg="mod">
          <ac:chgData name="Ralph Astley" userId="63c9dba6-84fd-4383-bd92-402fc68d67eb" providerId="ADAL" clId="{BD8ABA9F-4C88-4CD9-BC5B-B6CA1CC008EB}" dt="2021-07-07T13:15:09.342" v="1271" actId="14100"/>
          <ac:spMkLst>
            <pc:docMk/>
            <pc:sldMk cId="2379645069" sldId="260"/>
            <ac:spMk id="6" creationId="{17AC62EB-CF44-4A6A-9D51-93FF6D46625D}"/>
          </ac:spMkLst>
        </pc:spChg>
        <pc:spChg chg="add mod">
          <ac:chgData name="Ralph Astley" userId="63c9dba6-84fd-4383-bd92-402fc68d67eb" providerId="ADAL" clId="{BD8ABA9F-4C88-4CD9-BC5B-B6CA1CC008EB}" dt="2021-07-07T13:17:17.794" v="1282" actId="20577"/>
          <ac:spMkLst>
            <pc:docMk/>
            <pc:sldMk cId="2379645069" sldId="260"/>
            <ac:spMk id="7" creationId="{97A72607-CA3A-439C-8CBF-91E5E710AD48}"/>
          </ac:spMkLst>
        </pc:spChg>
        <pc:picChg chg="add mod modCrop">
          <ac:chgData name="Ralph Astley" userId="63c9dba6-84fd-4383-bd92-402fc68d67eb" providerId="ADAL" clId="{BD8ABA9F-4C88-4CD9-BC5B-B6CA1CC008EB}" dt="2021-07-07T13:15:38.863" v="1273" actId="732"/>
          <ac:picMkLst>
            <pc:docMk/>
            <pc:sldMk cId="2379645069" sldId="260"/>
            <ac:picMk id="3" creationId="{61359DDB-E9A3-4EAD-86DD-CDCDA5713EBC}"/>
          </ac:picMkLst>
        </pc:picChg>
      </pc:sldChg>
      <pc:sldChg chg="modSp mod ord">
        <pc:chgData name="Ralph Astley" userId="63c9dba6-84fd-4383-bd92-402fc68d67eb" providerId="ADAL" clId="{BD8ABA9F-4C88-4CD9-BC5B-B6CA1CC008EB}" dt="2021-07-07T11:08:04.758" v="62" actId="1076"/>
        <pc:sldMkLst>
          <pc:docMk/>
          <pc:sldMk cId="3583501401" sldId="261"/>
        </pc:sldMkLst>
        <pc:spChg chg="mod">
          <ac:chgData name="Ralph Astley" userId="63c9dba6-84fd-4383-bd92-402fc68d67eb" providerId="ADAL" clId="{BD8ABA9F-4C88-4CD9-BC5B-B6CA1CC008EB}" dt="2021-07-07T11:07:23.570" v="57" actId="27636"/>
          <ac:spMkLst>
            <pc:docMk/>
            <pc:sldMk cId="3583501401" sldId="261"/>
            <ac:spMk id="6" creationId="{17AC62EB-CF44-4A6A-9D51-93FF6D46625D}"/>
          </ac:spMkLst>
        </pc:spChg>
        <pc:picChg chg="mod modCrop">
          <ac:chgData name="Ralph Astley" userId="63c9dba6-84fd-4383-bd92-402fc68d67eb" providerId="ADAL" clId="{BD8ABA9F-4C88-4CD9-BC5B-B6CA1CC008EB}" dt="2021-07-07T11:08:04.758" v="62" actId="1076"/>
          <ac:picMkLst>
            <pc:docMk/>
            <pc:sldMk cId="3583501401" sldId="261"/>
            <ac:picMk id="9" creationId="{0F55F2EF-9274-45C9-BA1D-BC66177E3B7E}"/>
          </ac:picMkLst>
        </pc:picChg>
      </pc:sldChg>
      <pc:sldChg chg="del">
        <pc:chgData name="Ralph Astley" userId="63c9dba6-84fd-4383-bd92-402fc68d67eb" providerId="ADAL" clId="{BD8ABA9F-4C88-4CD9-BC5B-B6CA1CC008EB}" dt="2021-07-07T13:16:57.261" v="1275" actId="47"/>
        <pc:sldMkLst>
          <pc:docMk/>
          <pc:sldMk cId="432452860" sldId="262"/>
        </pc:sldMkLst>
      </pc:sldChg>
      <pc:sldChg chg="addSp delSp modSp add mod">
        <pc:chgData name="Ralph Astley" userId="63c9dba6-84fd-4383-bd92-402fc68d67eb" providerId="ADAL" clId="{BD8ABA9F-4C88-4CD9-BC5B-B6CA1CC008EB}" dt="2021-07-07T11:21:53.515" v="834" actId="20577"/>
        <pc:sldMkLst>
          <pc:docMk/>
          <pc:sldMk cId="3804737313" sldId="263"/>
        </pc:sldMkLst>
        <pc:spChg chg="add del mod">
          <ac:chgData name="Ralph Astley" userId="63c9dba6-84fd-4383-bd92-402fc68d67eb" providerId="ADAL" clId="{BD8ABA9F-4C88-4CD9-BC5B-B6CA1CC008EB}" dt="2021-07-07T11:09:46.066" v="65" actId="478"/>
          <ac:spMkLst>
            <pc:docMk/>
            <pc:sldMk cId="3804737313" sldId="263"/>
            <ac:spMk id="3" creationId="{8BD5A25A-F9C7-48BA-9B3A-37AFA3E4E56B}"/>
          </ac:spMkLst>
        </pc:spChg>
        <pc:spChg chg="mod">
          <ac:chgData name="Ralph Astley" userId="63c9dba6-84fd-4383-bd92-402fc68d67eb" providerId="ADAL" clId="{BD8ABA9F-4C88-4CD9-BC5B-B6CA1CC008EB}" dt="2021-07-07T11:21:53.515" v="834" actId="20577"/>
          <ac:spMkLst>
            <pc:docMk/>
            <pc:sldMk cId="3804737313" sldId="263"/>
            <ac:spMk id="6" creationId="{17AC62EB-CF44-4A6A-9D51-93FF6D46625D}"/>
          </ac:spMkLst>
        </pc:spChg>
        <pc:spChg chg="mod">
          <ac:chgData name="Ralph Astley" userId="63c9dba6-84fd-4383-bd92-402fc68d67eb" providerId="ADAL" clId="{BD8ABA9F-4C88-4CD9-BC5B-B6CA1CC008EB}" dt="2021-07-07T11:12:00.309" v="350" actId="165"/>
          <ac:spMkLst>
            <pc:docMk/>
            <pc:sldMk cId="3804737313" sldId="263"/>
            <ac:spMk id="8" creationId="{5E50AB9D-3169-4876-BEE5-AD8FAD04CE13}"/>
          </ac:spMkLst>
        </pc:spChg>
        <pc:spChg chg="mod">
          <ac:chgData name="Ralph Astley" userId="63c9dba6-84fd-4383-bd92-402fc68d67eb" providerId="ADAL" clId="{BD8ABA9F-4C88-4CD9-BC5B-B6CA1CC008EB}" dt="2021-07-07T11:12:00.309" v="350" actId="165"/>
          <ac:spMkLst>
            <pc:docMk/>
            <pc:sldMk cId="3804737313" sldId="263"/>
            <ac:spMk id="11" creationId="{17DAFAD6-961D-46A4-B29B-1D1B8A3585D5}"/>
          </ac:spMkLst>
        </pc:spChg>
        <pc:spChg chg="mod">
          <ac:chgData name="Ralph Astley" userId="63c9dba6-84fd-4383-bd92-402fc68d67eb" providerId="ADAL" clId="{BD8ABA9F-4C88-4CD9-BC5B-B6CA1CC008EB}" dt="2021-07-07T11:12:00.309" v="350" actId="165"/>
          <ac:spMkLst>
            <pc:docMk/>
            <pc:sldMk cId="3804737313" sldId="263"/>
            <ac:spMk id="13" creationId="{3BDAC0B8-913C-4E3E-A98B-60ED6F9AAF32}"/>
          </ac:spMkLst>
        </pc:spChg>
        <pc:spChg chg="mod">
          <ac:chgData name="Ralph Astley" userId="63c9dba6-84fd-4383-bd92-402fc68d67eb" providerId="ADAL" clId="{BD8ABA9F-4C88-4CD9-BC5B-B6CA1CC008EB}" dt="2021-07-07T11:12:00.309" v="350" actId="165"/>
          <ac:spMkLst>
            <pc:docMk/>
            <pc:sldMk cId="3804737313" sldId="263"/>
            <ac:spMk id="15" creationId="{505357EA-1838-4D9B-91B5-36FE7F5D369C}"/>
          </ac:spMkLst>
        </pc:spChg>
        <pc:spChg chg="mod">
          <ac:chgData name="Ralph Astley" userId="63c9dba6-84fd-4383-bd92-402fc68d67eb" providerId="ADAL" clId="{BD8ABA9F-4C88-4CD9-BC5B-B6CA1CC008EB}" dt="2021-07-07T11:12:00.309" v="350" actId="165"/>
          <ac:spMkLst>
            <pc:docMk/>
            <pc:sldMk cId="3804737313" sldId="263"/>
            <ac:spMk id="17" creationId="{DD1B9247-0B9C-4616-B2CA-59BFBDFF8EB5}"/>
          </ac:spMkLst>
        </pc:spChg>
        <pc:spChg chg="mod">
          <ac:chgData name="Ralph Astley" userId="63c9dba6-84fd-4383-bd92-402fc68d67eb" providerId="ADAL" clId="{BD8ABA9F-4C88-4CD9-BC5B-B6CA1CC008EB}" dt="2021-07-07T11:12:00.309" v="350" actId="165"/>
          <ac:spMkLst>
            <pc:docMk/>
            <pc:sldMk cId="3804737313" sldId="263"/>
            <ac:spMk id="19" creationId="{059759DA-C6B1-43A1-8603-77658A873509}"/>
          </ac:spMkLst>
        </pc:spChg>
        <pc:spChg chg="mod">
          <ac:chgData name="Ralph Astley" userId="63c9dba6-84fd-4383-bd92-402fc68d67eb" providerId="ADAL" clId="{BD8ABA9F-4C88-4CD9-BC5B-B6CA1CC008EB}" dt="2021-07-07T11:12:00.309" v="350" actId="165"/>
          <ac:spMkLst>
            <pc:docMk/>
            <pc:sldMk cId="3804737313" sldId="263"/>
            <ac:spMk id="21" creationId="{EC822240-B4BE-4595-9B03-37B7E0C1B4EA}"/>
          </ac:spMkLst>
        </pc:spChg>
        <pc:spChg chg="mod">
          <ac:chgData name="Ralph Astley" userId="63c9dba6-84fd-4383-bd92-402fc68d67eb" providerId="ADAL" clId="{BD8ABA9F-4C88-4CD9-BC5B-B6CA1CC008EB}" dt="2021-07-07T11:12:00.309" v="350" actId="165"/>
          <ac:spMkLst>
            <pc:docMk/>
            <pc:sldMk cId="3804737313" sldId="263"/>
            <ac:spMk id="23" creationId="{F173B4FA-6C83-46C0-927B-1C33258D50CF}"/>
          </ac:spMkLst>
        </pc:spChg>
        <pc:spChg chg="mod">
          <ac:chgData name="Ralph Astley" userId="63c9dba6-84fd-4383-bd92-402fc68d67eb" providerId="ADAL" clId="{BD8ABA9F-4C88-4CD9-BC5B-B6CA1CC008EB}" dt="2021-07-07T11:12:00.309" v="350" actId="165"/>
          <ac:spMkLst>
            <pc:docMk/>
            <pc:sldMk cId="3804737313" sldId="263"/>
            <ac:spMk id="25" creationId="{3F15FED4-2D96-4C47-AF78-49BE32962194}"/>
          </ac:spMkLst>
        </pc:spChg>
        <pc:spChg chg="mod">
          <ac:chgData name="Ralph Astley" userId="63c9dba6-84fd-4383-bd92-402fc68d67eb" providerId="ADAL" clId="{BD8ABA9F-4C88-4CD9-BC5B-B6CA1CC008EB}" dt="2021-07-07T11:12:00.309" v="350" actId="165"/>
          <ac:spMkLst>
            <pc:docMk/>
            <pc:sldMk cId="3804737313" sldId="263"/>
            <ac:spMk id="27" creationId="{4555F3B2-7F37-4E6F-B4C8-B9B3135300D9}"/>
          </ac:spMkLst>
        </pc:spChg>
        <pc:spChg chg="mod">
          <ac:chgData name="Ralph Astley" userId="63c9dba6-84fd-4383-bd92-402fc68d67eb" providerId="ADAL" clId="{BD8ABA9F-4C88-4CD9-BC5B-B6CA1CC008EB}" dt="2021-07-07T11:12:00.309" v="350" actId="165"/>
          <ac:spMkLst>
            <pc:docMk/>
            <pc:sldMk cId="3804737313" sldId="263"/>
            <ac:spMk id="29" creationId="{0BDC49C1-676D-412B-B261-E2550D512790}"/>
          </ac:spMkLst>
        </pc:spChg>
        <pc:spChg chg="mod">
          <ac:chgData name="Ralph Astley" userId="63c9dba6-84fd-4383-bd92-402fc68d67eb" providerId="ADAL" clId="{BD8ABA9F-4C88-4CD9-BC5B-B6CA1CC008EB}" dt="2021-07-07T11:12:00.309" v="350" actId="165"/>
          <ac:spMkLst>
            <pc:docMk/>
            <pc:sldMk cId="3804737313" sldId="263"/>
            <ac:spMk id="31" creationId="{7635EC5D-04FF-4C22-AC68-8AC268B9A9F8}"/>
          </ac:spMkLst>
        </pc:spChg>
        <pc:spChg chg="add mod topLvl">
          <ac:chgData name="Ralph Astley" userId="63c9dba6-84fd-4383-bd92-402fc68d67eb" providerId="ADAL" clId="{BD8ABA9F-4C88-4CD9-BC5B-B6CA1CC008EB}" dt="2021-07-07T11:12:25.154" v="362" actId="164"/>
          <ac:spMkLst>
            <pc:docMk/>
            <pc:sldMk cId="3804737313" sldId="263"/>
            <ac:spMk id="33" creationId="{D48EF147-4090-46C3-9681-9DB1E34E22F8}"/>
          </ac:spMkLst>
        </pc:spChg>
        <pc:spChg chg="add mod topLvl">
          <ac:chgData name="Ralph Astley" userId="63c9dba6-84fd-4383-bd92-402fc68d67eb" providerId="ADAL" clId="{BD8ABA9F-4C88-4CD9-BC5B-B6CA1CC008EB}" dt="2021-07-07T11:12:25.154" v="362" actId="164"/>
          <ac:spMkLst>
            <pc:docMk/>
            <pc:sldMk cId="3804737313" sldId="263"/>
            <ac:spMk id="34" creationId="{19C906A8-3033-4527-874B-DFE256B105B9}"/>
          </ac:spMkLst>
        </pc:spChg>
        <pc:spChg chg="mod">
          <ac:chgData name="Ralph Astley" userId="63c9dba6-84fd-4383-bd92-402fc68d67eb" providerId="ADAL" clId="{BD8ABA9F-4C88-4CD9-BC5B-B6CA1CC008EB}" dt="2021-07-07T11:12:00.309" v="350" actId="165"/>
          <ac:spMkLst>
            <pc:docMk/>
            <pc:sldMk cId="3804737313" sldId="263"/>
            <ac:spMk id="36" creationId="{69FB5494-6E67-42BF-AEBF-E5500A0B1118}"/>
          </ac:spMkLst>
        </pc:spChg>
        <pc:spChg chg="mod">
          <ac:chgData name="Ralph Astley" userId="63c9dba6-84fd-4383-bd92-402fc68d67eb" providerId="ADAL" clId="{BD8ABA9F-4C88-4CD9-BC5B-B6CA1CC008EB}" dt="2021-07-07T11:12:00.309" v="350" actId="165"/>
          <ac:spMkLst>
            <pc:docMk/>
            <pc:sldMk cId="3804737313" sldId="263"/>
            <ac:spMk id="38" creationId="{75E79ACA-BE0E-48E7-874C-600C79C2224E}"/>
          </ac:spMkLst>
        </pc:spChg>
        <pc:spChg chg="mod">
          <ac:chgData name="Ralph Astley" userId="63c9dba6-84fd-4383-bd92-402fc68d67eb" providerId="ADAL" clId="{BD8ABA9F-4C88-4CD9-BC5B-B6CA1CC008EB}" dt="2021-07-07T11:10:14.067" v="69" actId="165"/>
          <ac:spMkLst>
            <pc:docMk/>
            <pc:sldMk cId="3804737313" sldId="263"/>
            <ac:spMk id="40" creationId="{43FA48BF-9ED4-4074-929B-A797E8198D7C}"/>
          </ac:spMkLst>
        </pc:spChg>
        <pc:spChg chg="mod">
          <ac:chgData name="Ralph Astley" userId="63c9dba6-84fd-4383-bd92-402fc68d67eb" providerId="ADAL" clId="{BD8ABA9F-4C88-4CD9-BC5B-B6CA1CC008EB}" dt="2021-07-07T11:12:00.309" v="350" actId="165"/>
          <ac:spMkLst>
            <pc:docMk/>
            <pc:sldMk cId="3804737313" sldId="263"/>
            <ac:spMk id="42" creationId="{6B02B637-FBCC-4299-BD2A-2DDF69FD4964}"/>
          </ac:spMkLst>
        </pc:spChg>
        <pc:spChg chg="add mod topLvl">
          <ac:chgData name="Ralph Astley" userId="63c9dba6-84fd-4383-bd92-402fc68d67eb" providerId="ADAL" clId="{BD8ABA9F-4C88-4CD9-BC5B-B6CA1CC008EB}" dt="2021-07-07T11:12:25.154" v="362" actId="164"/>
          <ac:spMkLst>
            <pc:docMk/>
            <pc:sldMk cId="3804737313" sldId="263"/>
            <ac:spMk id="43" creationId="{C832FB4B-8600-4D3E-BEDC-433497577E31}"/>
          </ac:spMkLst>
        </pc:spChg>
        <pc:spChg chg="mod">
          <ac:chgData name="Ralph Astley" userId="63c9dba6-84fd-4383-bd92-402fc68d67eb" providerId="ADAL" clId="{BD8ABA9F-4C88-4CD9-BC5B-B6CA1CC008EB}" dt="2021-07-07T11:12:00.309" v="350" actId="165"/>
          <ac:spMkLst>
            <pc:docMk/>
            <pc:sldMk cId="3804737313" sldId="263"/>
            <ac:spMk id="45" creationId="{9C9167B1-0C4B-4B05-8DF0-5CEF98374B25}"/>
          </ac:spMkLst>
        </pc:spChg>
        <pc:spChg chg="add mod topLvl">
          <ac:chgData name="Ralph Astley" userId="63c9dba6-84fd-4383-bd92-402fc68d67eb" providerId="ADAL" clId="{BD8ABA9F-4C88-4CD9-BC5B-B6CA1CC008EB}" dt="2021-07-07T11:12:25.154" v="362" actId="164"/>
          <ac:spMkLst>
            <pc:docMk/>
            <pc:sldMk cId="3804737313" sldId="263"/>
            <ac:spMk id="46" creationId="{98F2DD5F-304A-477B-A637-87DF9DDC82E5}"/>
          </ac:spMkLst>
        </pc:spChg>
        <pc:spChg chg="mod">
          <ac:chgData name="Ralph Astley" userId="63c9dba6-84fd-4383-bd92-402fc68d67eb" providerId="ADAL" clId="{BD8ABA9F-4C88-4CD9-BC5B-B6CA1CC008EB}" dt="2021-07-07T11:12:00.309" v="350" actId="165"/>
          <ac:spMkLst>
            <pc:docMk/>
            <pc:sldMk cId="3804737313" sldId="263"/>
            <ac:spMk id="48" creationId="{538CAE56-DDE2-4BA1-AFE9-C02C76A7DD80}"/>
          </ac:spMkLst>
        </pc:spChg>
        <pc:spChg chg="mod">
          <ac:chgData name="Ralph Astley" userId="63c9dba6-84fd-4383-bd92-402fc68d67eb" providerId="ADAL" clId="{BD8ABA9F-4C88-4CD9-BC5B-B6CA1CC008EB}" dt="2021-07-07T11:12:00.309" v="350" actId="165"/>
          <ac:spMkLst>
            <pc:docMk/>
            <pc:sldMk cId="3804737313" sldId="263"/>
            <ac:spMk id="52" creationId="{D8940302-01E6-4A50-BAAA-41045EAC533B}"/>
          </ac:spMkLst>
        </pc:spChg>
        <pc:spChg chg="mod">
          <ac:chgData name="Ralph Astley" userId="63c9dba6-84fd-4383-bd92-402fc68d67eb" providerId="ADAL" clId="{BD8ABA9F-4C88-4CD9-BC5B-B6CA1CC008EB}" dt="2021-07-07T11:12:00.309" v="350" actId="165"/>
          <ac:spMkLst>
            <pc:docMk/>
            <pc:sldMk cId="3804737313" sldId="263"/>
            <ac:spMk id="54" creationId="{9CA1C89E-1316-4780-9815-9167DAB3E7C8}"/>
          </ac:spMkLst>
        </pc:spChg>
        <pc:grpChg chg="add del mod">
          <ac:chgData name="Ralph Astley" userId="63c9dba6-84fd-4383-bd92-402fc68d67eb" providerId="ADAL" clId="{BD8ABA9F-4C88-4CD9-BC5B-B6CA1CC008EB}" dt="2021-07-07T11:10:14.067" v="69" actId="165"/>
          <ac:grpSpMkLst>
            <pc:docMk/>
            <pc:sldMk cId="3804737313" sldId="263"/>
            <ac:grpSpMk id="4" creationId="{23660213-D257-4C85-BF97-401222E79449}"/>
          </ac:grpSpMkLst>
        </pc:grpChg>
        <pc:grpChg chg="add del mod">
          <ac:chgData name="Ralph Astley" userId="63c9dba6-84fd-4383-bd92-402fc68d67eb" providerId="ADAL" clId="{BD8ABA9F-4C88-4CD9-BC5B-B6CA1CC008EB}" dt="2021-07-07T11:12:00.309" v="350" actId="165"/>
          <ac:grpSpMkLst>
            <pc:docMk/>
            <pc:sldMk cId="3804737313" sldId="263"/>
            <ac:grpSpMk id="5" creationId="{141C63DD-BDB1-4DE1-AA01-131DE68EAA7D}"/>
          </ac:grpSpMkLst>
        </pc:grpChg>
        <pc:grpChg chg="add mod topLvl">
          <ac:chgData name="Ralph Astley" userId="63c9dba6-84fd-4383-bd92-402fc68d67eb" providerId="ADAL" clId="{BD8ABA9F-4C88-4CD9-BC5B-B6CA1CC008EB}" dt="2021-07-07T11:12:25.154" v="362" actId="164"/>
          <ac:grpSpMkLst>
            <pc:docMk/>
            <pc:sldMk cId="3804737313" sldId="263"/>
            <ac:grpSpMk id="7" creationId="{2A9CB354-3E55-48B5-AABE-37DA549E833E}"/>
          </ac:grpSpMkLst>
        </pc:grpChg>
        <pc:grpChg chg="add mod topLvl">
          <ac:chgData name="Ralph Astley" userId="63c9dba6-84fd-4383-bd92-402fc68d67eb" providerId="ADAL" clId="{BD8ABA9F-4C88-4CD9-BC5B-B6CA1CC008EB}" dt="2021-07-07T11:12:25.154" v="362" actId="164"/>
          <ac:grpSpMkLst>
            <pc:docMk/>
            <pc:sldMk cId="3804737313" sldId="263"/>
            <ac:grpSpMk id="10" creationId="{A8B271D8-5728-416A-9949-AC6807BB635E}"/>
          </ac:grpSpMkLst>
        </pc:grpChg>
        <pc:grpChg chg="add mod topLvl">
          <ac:chgData name="Ralph Astley" userId="63c9dba6-84fd-4383-bd92-402fc68d67eb" providerId="ADAL" clId="{BD8ABA9F-4C88-4CD9-BC5B-B6CA1CC008EB}" dt="2021-07-07T11:12:25.154" v="362" actId="164"/>
          <ac:grpSpMkLst>
            <pc:docMk/>
            <pc:sldMk cId="3804737313" sldId="263"/>
            <ac:grpSpMk id="12" creationId="{0D659BD3-60ED-4B8F-88B2-6816F0C040E6}"/>
          </ac:grpSpMkLst>
        </pc:grpChg>
        <pc:grpChg chg="add mod topLvl">
          <ac:chgData name="Ralph Astley" userId="63c9dba6-84fd-4383-bd92-402fc68d67eb" providerId="ADAL" clId="{BD8ABA9F-4C88-4CD9-BC5B-B6CA1CC008EB}" dt="2021-07-07T11:12:25.154" v="362" actId="164"/>
          <ac:grpSpMkLst>
            <pc:docMk/>
            <pc:sldMk cId="3804737313" sldId="263"/>
            <ac:grpSpMk id="14" creationId="{E42FFC13-E924-47B9-8AD7-72AF8495DCB1}"/>
          </ac:grpSpMkLst>
        </pc:grpChg>
        <pc:grpChg chg="add mod topLvl">
          <ac:chgData name="Ralph Astley" userId="63c9dba6-84fd-4383-bd92-402fc68d67eb" providerId="ADAL" clId="{BD8ABA9F-4C88-4CD9-BC5B-B6CA1CC008EB}" dt="2021-07-07T11:12:25.154" v="362" actId="164"/>
          <ac:grpSpMkLst>
            <pc:docMk/>
            <pc:sldMk cId="3804737313" sldId="263"/>
            <ac:grpSpMk id="16" creationId="{960C75A8-A40B-4E7D-AB51-8BFE9FEABA5B}"/>
          </ac:grpSpMkLst>
        </pc:grpChg>
        <pc:grpChg chg="add mod topLvl">
          <ac:chgData name="Ralph Astley" userId="63c9dba6-84fd-4383-bd92-402fc68d67eb" providerId="ADAL" clId="{BD8ABA9F-4C88-4CD9-BC5B-B6CA1CC008EB}" dt="2021-07-07T11:12:25.154" v="362" actId="164"/>
          <ac:grpSpMkLst>
            <pc:docMk/>
            <pc:sldMk cId="3804737313" sldId="263"/>
            <ac:grpSpMk id="18" creationId="{72F42608-F061-4668-9EF3-CC2B9694D8AA}"/>
          </ac:grpSpMkLst>
        </pc:grpChg>
        <pc:grpChg chg="add mod topLvl">
          <ac:chgData name="Ralph Astley" userId="63c9dba6-84fd-4383-bd92-402fc68d67eb" providerId="ADAL" clId="{BD8ABA9F-4C88-4CD9-BC5B-B6CA1CC008EB}" dt="2021-07-07T11:12:25.154" v="362" actId="164"/>
          <ac:grpSpMkLst>
            <pc:docMk/>
            <pc:sldMk cId="3804737313" sldId="263"/>
            <ac:grpSpMk id="20" creationId="{A610F136-FEBA-4041-AECA-F34846BD59C8}"/>
          </ac:grpSpMkLst>
        </pc:grpChg>
        <pc:grpChg chg="add mod topLvl">
          <ac:chgData name="Ralph Astley" userId="63c9dba6-84fd-4383-bd92-402fc68d67eb" providerId="ADAL" clId="{BD8ABA9F-4C88-4CD9-BC5B-B6CA1CC008EB}" dt="2021-07-07T11:12:25.154" v="362" actId="164"/>
          <ac:grpSpMkLst>
            <pc:docMk/>
            <pc:sldMk cId="3804737313" sldId="263"/>
            <ac:grpSpMk id="22" creationId="{46C3FFDB-9455-4A54-BAA4-FE3E95EB44EA}"/>
          </ac:grpSpMkLst>
        </pc:grpChg>
        <pc:grpChg chg="add mod topLvl">
          <ac:chgData name="Ralph Astley" userId="63c9dba6-84fd-4383-bd92-402fc68d67eb" providerId="ADAL" clId="{BD8ABA9F-4C88-4CD9-BC5B-B6CA1CC008EB}" dt="2021-07-07T11:12:25.154" v="362" actId="164"/>
          <ac:grpSpMkLst>
            <pc:docMk/>
            <pc:sldMk cId="3804737313" sldId="263"/>
            <ac:grpSpMk id="24" creationId="{EAC6580C-C869-4E2E-BF70-C4FD4194F363}"/>
          </ac:grpSpMkLst>
        </pc:grpChg>
        <pc:grpChg chg="add mod topLvl">
          <ac:chgData name="Ralph Astley" userId="63c9dba6-84fd-4383-bd92-402fc68d67eb" providerId="ADAL" clId="{BD8ABA9F-4C88-4CD9-BC5B-B6CA1CC008EB}" dt="2021-07-07T11:12:25.154" v="362" actId="164"/>
          <ac:grpSpMkLst>
            <pc:docMk/>
            <pc:sldMk cId="3804737313" sldId="263"/>
            <ac:grpSpMk id="26" creationId="{99A0B86B-4DBF-4910-A2FA-56446A740A67}"/>
          </ac:grpSpMkLst>
        </pc:grpChg>
        <pc:grpChg chg="add mod topLvl">
          <ac:chgData name="Ralph Astley" userId="63c9dba6-84fd-4383-bd92-402fc68d67eb" providerId="ADAL" clId="{BD8ABA9F-4C88-4CD9-BC5B-B6CA1CC008EB}" dt="2021-07-07T11:12:25.154" v="362" actId="164"/>
          <ac:grpSpMkLst>
            <pc:docMk/>
            <pc:sldMk cId="3804737313" sldId="263"/>
            <ac:grpSpMk id="28" creationId="{BFD74758-25D0-4A90-9DA7-9BBD6C3A593E}"/>
          </ac:grpSpMkLst>
        </pc:grpChg>
        <pc:grpChg chg="add mod topLvl">
          <ac:chgData name="Ralph Astley" userId="63c9dba6-84fd-4383-bd92-402fc68d67eb" providerId="ADAL" clId="{BD8ABA9F-4C88-4CD9-BC5B-B6CA1CC008EB}" dt="2021-07-07T11:12:25.154" v="362" actId="164"/>
          <ac:grpSpMkLst>
            <pc:docMk/>
            <pc:sldMk cId="3804737313" sldId="263"/>
            <ac:grpSpMk id="30" creationId="{065B50C7-7070-448C-AD9B-3865415BBA07}"/>
          </ac:grpSpMkLst>
        </pc:grpChg>
        <pc:grpChg chg="add mod topLvl">
          <ac:chgData name="Ralph Astley" userId="63c9dba6-84fd-4383-bd92-402fc68d67eb" providerId="ADAL" clId="{BD8ABA9F-4C88-4CD9-BC5B-B6CA1CC008EB}" dt="2021-07-07T11:12:25.154" v="362" actId="164"/>
          <ac:grpSpMkLst>
            <pc:docMk/>
            <pc:sldMk cId="3804737313" sldId="263"/>
            <ac:grpSpMk id="35" creationId="{503B63C8-227E-4D61-85C7-C81075204AB9}"/>
          </ac:grpSpMkLst>
        </pc:grpChg>
        <pc:grpChg chg="add mod topLvl">
          <ac:chgData name="Ralph Astley" userId="63c9dba6-84fd-4383-bd92-402fc68d67eb" providerId="ADAL" clId="{BD8ABA9F-4C88-4CD9-BC5B-B6CA1CC008EB}" dt="2021-07-07T11:12:25.154" v="362" actId="164"/>
          <ac:grpSpMkLst>
            <pc:docMk/>
            <pc:sldMk cId="3804737313" sldId="263"/>
            <ac:grpSpMk id="37" creationId="{FC51A4F2-1240-4871-8419-428648868A21}"/>
          </ac:grpSpMkLst>
        </pc:grpChg>
        <pc:grpChg chg="add mod topLvl">
          <ac:chgData name="Ralph Astley" userId="63c9dba6-84fd-4383-bd92-402fc68d67eb" providerId="ADAL" clId="{BD8ABA9F-4C88-4CD9-BC5B-B6CA1CC008EB}" dt="2021-07-07T11:12:25.154" v="362" actId="164"/>
          <ac:grpSpMkLst>
            <pc:docMk/>
            <pc:sldMk cId="3804737313" sldId="263"/>
            <ac:grpSpMk id="39" creationId="{59B2AC28-A206-40AF-94F4-D070C927A087}"/>
          </ac:grpSpMkLst>
        </pc:grpChg>
        <pc:grpChg chg="add mod topLvl">
          <ac:chgData name="Ralph Astley" userId="63c9dba6-84fd-4383-bd92-402fc68d67eb" providerId="ADAL" clId="{BD8ABA9F-4C88-4CD9-BC5B-B6CA1CC008EB}" dt="2021-07-07T11:12:25.154" v="362" actId="164"/>
          <ac:grpSpMkLst>
            <pc:docMk/>
            <pc:sldMk cId="3804737313" sldId="263"/>
            <ac:grpSpMk id="41" creationId="{890CB1B0-D593-4A54-BCFF-0E7ED8994DB2}"/>
          </ac:grpSpMkLst>
        </pc:grpChg>
        <pc:grpChg chg="add mod topLvl">
          <ac:chgData name="Ralph Astley" userId="63c9dba6-84fd-4383-bd92-402fc68d67eb" providerId="ADAL" clId="{BD8ABA9F-4C88-4CD9-BC5B-B6CA1CC008EB}" dt="2021-07-07T11:12:25.154" v="362" actId="164"/>
          <ac:grpSpMkLst>
            <pc:docMk/>
            <pc:sldMk cId="3804737313" sldId="263"/>
            <ac:grpSpMk id="44" creationId="{388DA7F5-DC72-46B0-A21D-53B401261501}"/>
          </ac:grpSpMkLst>
        </pc:grpChg>
        <pc:grpChg chg="add mod topLvl">
          <ac:chgData name="Ralph Astley" userId="63c9dba6-84fd-4383-bd92-402fc68d67eb" providerId="ADAL" clId="{BD8ABA9F-4C88-4CD9-BC5B-B6CA1CC008EB}" dt="2021-07-07T11:12:25.154" v="362" actId="164"/>
          <ac:grpSpMkLst>
            <pc:docMk/>
            <pc:sldMk cId="3804737313" sldId="263"/>
            <ac:grpSpMk id="47" creationId="{2A8F47CE-5583-448E-BB67-BB74A8DECCB9}"/>
          </ac:grpSpMkLst>
        </pc:grpChg>
        <pc:grpChg chg="add mod topLvl">
          <ac:chgData name="Ralph Astley" userId="63c9dba6-84fd-4383-bd92-402fc68d67eb" providerId="ADAL" clId="{BD8ABA9F-4C88-4CD9-BC5B-B6CA1CC008EB}" dt="2021-07-07T11:12:25.154" v="362" actId="164"/>
          <ac:grpSpMkLst>
            <pc:docMk/>
            <pc:sldMk cId="3804737313" sldId="263"/>
            <ac:grpSpMk id="51" creationId="{9B6FA33F-6A1D-4E77-A1A1-8905F2CFBF4A}"/>
          </ac:grpSpMkLst>
        </pc:grpChg>
        <pc:grpChg chg="add mod topLvl">
          <ac:chgData name="Ralph Astley" userId="63c9dba6-84fd-4383-bd92-402fc68d67eb" providerId="ADAL" clId="{BD8ABA9F-4C88-4CD9-BC5B-B6CA1CC008EB}" dt="2021-07-07T11:12:25.154" v="362" actId="164"/>
          <ac:grpSpMkLst>
            <pc:docMk/>
            <pc:sldMk cId="3804737313" sldId="263"/>
            <ac:grpSpMk id="53" creationId="{77A69DF4-078D-44FD-AF80-F52352DDD62D}"/>
          </ac:grpSpMkLst>
        </pc:grpChg>
        <pc:grpChg chg="add mod">
          <ac:chgData name="Ralph Astley" userId="63c9dba6-84fd-4383-bd92-402fc68d67eb" providerId="ADAL" clId="{BD8ABA9F-4C88-4CD9-BC5B-B6CA1CC008EB}" dt="2021-07-07T11:12:25.154" v="362" actId="164"/>
          <ac:grpSpMkLst>
            <pc:docMk/>
            <pc:sldMk cId="3804737313" sldId="263"/>
            <ac:grpSpMk id="55" creationId="{F3E8B2B9-A48D-49A6-AB3F-5F3255BCD2AE}"/>
          </ac:grpSpMkLst>
        </pc:grpChg>
        <pc:picChg chg="del">
          <ac:chgData name="Ralph Astley" userId="63c9dba6-84fd-4383-bd92-402fc68d67eb" providerId="ADAL" clId="{BD8ABA9F-4C88-4CD9-BC5B-B6CA1CC008EB}" dt="2021-07-07T11:08:26.468" v="64" actId="478"/>
          <ac:picMkLst>
            <pc:docMk/>
            <pc:sldMk cId="3804737313" sldId="263"/>
            <ac:picMk id="9" creationId="{0F55F2EF-9274-45C9-BA1D-BC66177E3B7E}"/>
          </ac:picMkLst>
        </pc:picChg>
        <pc:picChg chg="add mod topLvl">
          <ac:chgData name="Ralph Astley" userId="63c9dba6-84fd-4383-bd92-402fc68d67eb" providerId="ADAL" clId="{BD8ABA9F-4C88-4CD9-BC5B-B6CA1CC008EB}" dt="2021-07-07T11:12:25.154" v="362" actId="164"/>
          <ac:picMkLst>
            <pc:docMk/>
            <pc:sldMk cId="3804737313" sldId="263"/>
            <ac:picMk id="32" creationId="{B118BF75-ED0E-4FFE-9966-9411837DF5A3}"/>
          </ac:picMkLst>
        </pc:picChg>
        <pc:picChg chg="add mod topLvl">
          <ac:chgData name="Ralph Astley" userId="63c9dba6-84fd-4383-bd92-402fc68d67eb" providerId="ADAL" clId="{BD8ABA9F-4C88-4CD9-BC5B-B6CA1CC008EB}" dt="2021-07-07T11:12:25.154" v="362" actId="164"/>
          <ac:picMkLst>
            <pc:docMk/>
            <pc:sldMk cId="3804737313" sldId="263"/>
            <ac:picMk id="49" creationId="{3B658403-4522-445B-AA77-3147B7CB6D74}"/>
          </ac:picMkLst>
        </pc:picChg>
        <pc:picChg chg="add mod topLvl">
          <ac:chgData name="Ralph Astley" userId="63c9dba6-84fd-4383-bd92-402fc68d67eb" providerId="ADAL" clId="{BD8ABA9F-4C88-4CD9-BC5B-B6CA1CC008EB}" dt="2021-07-07T11:12:25.154" v="362" actId="164"/>
          <ac:picMkLst>
            <pc:docMk/>
            <pc:sldMk cId="3804737313" sldId="263"/>
            <ac:picMk id="50" creationId="{CA5AA170-0331-47B3-AB51-D5E613199699}"/>
          </ac:picMkLst>
        </pc:picChg>
      </pc:sldChg>
      <pc:sldChg chg="addSp delSp modSp add mod">
        <pc:chgData name="Ralph Astley" userId="63c9dba6-84fd-4383-bd92-402fc68d67eb" providerId="ADAL" clId="{BD8ABA9F-4C88-4CD9-BC5B-B6CA1CC008EB}" dt="2021-07-07T11:22:04.765" v="856" actId="20577"/>
        <pc:sldMkLst>
          <pc:docMk/>
          <pc:sldMk cId="3152995571" sldId="264"/>
        </pc:sldMkLst>
        <pc:spChg chg="mod">
          <ac:chgData name="Ralph Astley" userId="63c9dba6-84fd-4383-bd92-402fc68d67eb" providerId="ADAL" clId="{BD8ABA9F-4C88-4CD9-BC5B-B6CA1CC008EB}" dt="2021-07-07T11:22:04.765" v="856" actId="20577"/>
          <ac:spMkLst>
            <pc:docMk/>
            <pc:sldMk cId="3152995571" sldId="264"/>
            <ac:spMk id="6" creationId="{17AC62EB-CF44-4A6A-9D51-93FF6D46625D}"/>
          </ac:spMkLst>
        </pc:spChg>
        <pc:spChg chg="mod">
          <ac:chgData name="Ralph Astley" userId="63c9dba6-84fd-4383-bd92-402fc68d67eb" providerId="ADAL" clId="{BD8ABA9F-4C88-4CD9-BC5B-B6CA1CC008EB}" dt="2021-07-07T11:13:09.506" v="365"/>
          <ac:spMkLst>
            <pc:docMk/>
            <pc:sldMk cId="3152995571" sldId="264"/>
            <ac:spMk id="57" creationId="{54E002FF-134D-461A-BE70-52E6D750341A}"/>
          </ac:spMkLst>
        </pc:spChg>
        <pc:spChg chg="add mod">
          <ac:chgData name="Ralph Astley" userId="63c9dba6-84fd-4383-bd92-402fc68d67eb" providerId="ADAL" clId="{BD8ABA9F-4C88-4CD9-BC5B-B6CA1CC008EB}" dt="2021-07-07T11:17:45.358" v="788" actId="20577"/>
          <ac:spMkLst>
            <pc:docMk/>
            <pc:sldMk cId="3152995571" sldId="264"/>
            <ac:spMk id="59" creationId="{0BF65EE6-0B13-4B62-B6B2-2A1D25E7B328}"/>
          </ac:spMkLst>
        </pc:spChg>
        <pc:spChg chg="add mod">
          <ac:chgData name="Ralph Astley" userId="63c9dba6-84fd-4383-bd92-402fc68d67eb" providerId="ADAL" clId="{BD8ABA9F-4C88-4CD9-BC5B-B6CA1CC008EB}" dt="2021-07-07T11:17:48.364" v="790" actId="20577"/>
          <ac:spMkLst>
            <pc:docMk/>
            <pc:sldMk cId="3152995571" sldId="264"/>
            <ac:spMk id="62" creationId="{E7406861-4F67-491F-87F8-7303DEC78BFC}"/>
          </ac:spMkLst>
        </pc:spChg>
        <pc:spChg chg="add mod">
          <ac:chgData name="Ralph Astley" userId="63c9dba6-84fd-4383-bd92-402fc68d67eb" providerId="ADAL" clId="{BD8ABA9F-4C88-4CD9-BC5B-B6CA1CC008EB}" dt="2021-07-07T11:15:57.463" v="784" actId="1037"/>
          <ac:spMkLst>
            <pc:docMk/>
            <pc:sldMk cId="3152995571" sldId="264"/>
            <ac:spMk id="65" creationId="{505BF82C-169F-4148-A123-8B61CB7D32FA}"/>
          </ac:spMkLst>
        </pc:spChg>
        <pc:spChg chg="add mod">
          <ac:chgData name="Ralph Astley" userId="63c9dba6-84fd-4383-bd92-402fc68d67eb" providerId="ADAL" clId="{BD8ABA9F-4C88-4CD9-BC5B-B6CA1CC008EB}" dt="2021-07-07T11:15:57.463" v="784" actId="1037"/>
          <ac:spMkLst>
            <pc:docMk/>
            <pc:sldMk cId="3152995571" sldId="264"/>
            <ac:spMk id="66" creationId="{7B02BD7A-BDC4-4A7E-B082-4CB3B4004244}"/>
          </ac:spMkLst>
        </pc:spChg>
        <pc:spChg chg="add mod">
          <ac:chgData name="Ralph Astley" userId="63c9dba6-84fd-4383-bd92-402fc68d67eb" providerId="ADAL" clId="{BD8ABA9F-4C88-4CD9-BC5B-B6CA1CC008EB}" dt="2021-07-07T11:15:57.463" v="784" actId="1037"/>
          <ac:spMkLst>
            <pc:docMk/>
            <pc:sldMk cId="3152995571" sldId="264"/>
            <ac:spMk id="67" creationId="{467C8639-1340-4BEE-8A1C-B270A49DCAA4}"/>
          </ac:spMkLst>
        </pc:spChg>
        <pc:spChg chg="add mod">
          <ac:chgData name="Ralph Astley" userId="63c9dba6-84fd-4383-bd92-402fc68d67eb" providerId="ADAL" clId="{BD8ABA9F-4C88-4CD9-BC5B-B6CA1CC008EB}" dt="2021-07-07T11:15:57.463" v="784" actId="1037"/>
          <ac:spMkLst>
            <pc:docMk/>
            <pc:sldMk cId="3152995571" sldId="264"/>
            <ac:spMk id="68" creationId="{11285325-4260-4D85-AA53-CCC1D910BADF}"/>
          </ac:spMkLst>
        </pc:spChg>
        <pc:spChg chg="add mod">
          <ac:chgData name="Ralph Astley" userId="63c9dba6-84fd-4383-bd92-402fc68d67eb" providerId="ADAL" clId="{BD8ABA9F-4C88-4CD9-BC5B-B6CA1CC008EB}" dt="2021-07-07T11:18:32.165" v="811" actId="1076"/>
          <ac:spMkLst>
            <pc:docMk/>
            <pc:sldMk cId="3152995571" sldId="264"/>
            <ac:spMk id="69" creationId="{96B8A1E3-5082-4EB2-90F7-928F0D7296D2}"/>
          </ac:spMkLst>
        </pc:spChg>
        <pc:spChg chg="mod">
          <ac:chgData name="Ralph Astley" userId="63c9dba6-84fd-4383-bd92-402fc68d67eb" providerId="ADAL" clId="{BD8ABA9F-4C88-4CD9-BC5B-B6CA1CC008EB}" dt="2021-07-07T11:13:09.506" v="365"/>
          <ac:spMkLst>
            <pc:docMk/>
            <pc:sldMk cId="3152995571" sldId="264"/>
            <ac:spMk id="71" creationId="{66DCC00F-282D-4471-AB7B-155A6E4396AD}"/>
          </ac:spMkLst>
        </pc:spChg>
        <pc:spChg chg="add mod">
          <ac:chgData name="Ralph Astley" userId="63c9dba6-84fd-4383-bd92-402fc68d67eb" providerId="ADAL" clId="{BD8ABA9F-4C88-4CD9-BC5B-B6CA1CC008EB}" dt="2021-07-07T11:17:56.893" v="793" actId="20577"/>
          <ac:spMkLst>
            <pc:docMk/>
            <pc:sldMk cId="3152995571" sldId="264"/>
            <ac:spMk id="72" creationId="{309FA255-7A3B-4662-99E0-3647B24E9839}"/>
          </ac:spMkLst>
        </pc:spChg>
        <pc:grpChg chg="del">
          <ac:chgData name="Ralph Astley" userId="63c9dba6-84fd-4383-bd92-402fc68d67eb" providerId="ADAL" clId="{BD8ABA9F-4C88-4CD9-BC5B-B6CA1CC008EB}" dt="2021-07-07T11:12:34.433" v="364" actId="478"/>
          <ac:grpSpMkLst>
            <pc:docMk/>
            <pc:sldMk cId="3152995571" sldId="264"/>
            <ac:grpSpMk id="55" creationId="{F3E8B2B9-A48D-49A6-AB3F-5F3255BCD2AE}"/>
          </ac:grpSpMkLst>
        </pc:grpChg>
        <pc:grpChg chg="add mod">
          <ac:chgData name="Ralph Astley" userId="63c9dba6-84fd-4383-bd92-402fc68d67eb" providerId="ADAL" clId="{BD8ABA9F-4C88-4CD9-BC5B-B6CA1CC008EB}" dt="2021-07-07T11:13:51.180" v="584" actId="1038"/>
          <ac:grpSpMkLst>
            <pc:docMk/>
            <pc:sldMk cId="3152995571" sldId="264"/>
            <ac:grpSpMk id="56" creationId="{EABFE817-493B-43D4-90F8-ECCBD8FF60B7}"/>
          </ac:grpSpMkLst>
        </pc:grpChg>
        <pc:grpChg chg="add mod">
          <ac:chgData name="Ralph Astley" userId="63c9dba6-84fd-4383-bd92-402fc68d67eb" providerId="ADAL" clId="{BD8ABA9F-4C88-4CD9-BC5B-B6CA1CC008EB}" dt="2021-07-07T11:13:51.180" v="584" actId="1038"/>
          <ac:grpSpMkLst>
            <pc:docMk/>
            <pc:sldMk cId="3152995571" sldId="264"/>
            <ac:grpSpMk id="70" creationId="{C28F820E-A6DB-438C-8316-89875E445CF0}"/>
          </ac:grpSpMkLst>
        </pc:grpChg>
        <pc:picChg chg="add mod">
          <ac:chgData name="Ralph Astley" userId="63c9dba6-84fd-4383-bd92-402fc68d67eb" providerId="ADAL" clId="{BD8ABA9F-4C88-4CD9-BC5B-B6CA1CC008EB}" dt="2021-07-07T11:17:40.236" v="785" actId="1076"/>
          <ac:picMkLst>
            <pc:docMk/>
            <pc:sldMk cId="3152995571" sldId="264"/>
            <ac:picMk id="58" creationId="{C780F9B1-E259-4146-8195-281DE6B48C53}"/>
          </ac:picMkLst>
        </pc:picChg>
        <pc:picChg chg="add mod">
          <ac:chgData name="Ralph Astley" userId="63c9dba6-84fd-4383-bd92-402fc68d67eb" providerId="ADAL" clId="{BD8ABA9F-4C88-4CD9-BC5B-B6CA1CC008EB}" dt="2021-07-07T11:13:51.180" v="584" actId="1038"/>
          <ac:picMkLst>
            <pc:docMk/>
            <pc:sldMk cId="3152995571" sldId="264"/>
            <ac:picMk id="60" creationId="{F2EEC23F-F73A-4755-9539-0443381A2726}"/>
          </ac:picMkLst>
        </pc:picChg>
        <pc:picChg chg="add mod">
          <ac:chgData name="Ralph Astley" userId="63c9dba6-84fd-4383-bd92-402fc68d67eb" providerId="ADAL" clId="{BD8ABA9F-4C88-4CD9-BC5B-B6CA1CC008EB}" dt="2021-07-07T11:15:57.463" v="784" actId="1037"/>
          <ac:picMkLst>
            <pc:docMk/>
            <pc:sldMk cId="3152995571" sldId="264"/>
            <ac:picMk id="63" creationId="{74329A27-5271-451A-A5B1-D9C0800FFDB8}"/>
          </ac:picMkLst>
        </pc:picChg>
        <pc:cxnChg chg="add mod">
          <ac:chgData name="Ralph Astley" userId="63c9dba6-84fd-4383-bd92-402fc68d67eb" providerId="ADAL" clId="{BD8ABA9F-4C88-4CD9-BC5B-B6CA1CC008EB}" dt="2021-07-07T11:15:10.003" v="763" actId="1076"/>
          <ac:cxnSpMkLst>
            <pc:docMk/>
            <pc:sldMk cId="3152995571" sldId="264"/>
            <ac:cxnSpMk id="61" creationId="{6AD5C0FF-881A-4B56-849B-BF10EE8FBDB0}"/>
          </ac:cxnSpMkLst>
        </pc:cxnChg>
        <pc:cxnChg chg="add mod">
          <ac:chgData name="Ralph Astley" userId="63c9dba6-84fd-4383-bd92-402fc68d67eb" providerId="ADAL" clId="{BD8ABA9F-4C88-4CD9-BC5B-B6CA1CC008EB}" dt="2021-07-07T11:15:17.267" v="765" actId="1076"/>
          <ac:cxnSpMkLst>
            <pc:docMk/>
            <pc:sldMk cId="3152995571" sldId="264"/>
            <ac:cxnSpMk id="64" creationId="{0AE9A248-6B36-4BF0-B0CD-E6F714538ABC}"/>
          </ac:cxnSpMkLst>
        </pc:cxnChg>
      </pc:sldChg>
      <pc:sldChg chg="addSp delSp modSp add mod">
        <pc:chgData name="Ralph Astley" userId="63c9dba6-84fd-4383-bd92-402fc68d67eb" providerId="ADAL" clId="{BD8ABA9F-4C88-4CD9-BC5B-B6CA1CC008EB}" dt="2021-07-07T12:16:27.226" v="868"/>
        <pc:sldMkLst>
          <pc:docMk/>
          <pc:sldMk cId="1185181554" sldId="265"/>
        </pc:sldMkLst>
        <pc:spChg chg="add del mod">
          <ac:chgData name="Ralph Astley" userId="63c9dba6-84fd-4383-bd92-402fc68d67eb" providerId="ADAL" clId="{BD8ABA9F-4C88-4CD9-BC5B-B6CA1CC008EB}" dt="2021-07-07T12:16:27.226" v="868"/>
          <ac:spMkLst>
            <pc:docMk/>
            <pc:sldMk cId="1185181554" sldId="265"/>
            <ac:spMk id="5" creationId="{865216D2-B805-4048-8EE8-8B85F99F308A}"/>
          </ac:spMkLst>
        </pc:spChg>
        <pc:graphicFrameChg chg="del">
          <ac:chgData name="Ralph Astley" userId="63c9dba6-84fd-4383-bd92-402fc68d67eb" providerId="ADAL" clId="{BD8ABA9F-4C88-4CD9-BC5B-B6CA1CC008EB}" dt="2021-07-07T12:16:20.857" v="867" actId="478"/>
          <ac:graphicFrameMkLst>
            <pc:docMk/>
            <pc:sldMk cId="1185181554" sldId="265"/>
            <ac:graphicFrameMk id="4" creationId="{DA039251-FD16-444B-A667-09911A4DB98D}"/>
          </ac:graphicFrameMkLst>
        </pc:graphicFrameChg>
        <pc:graphicFrameChg chg="add">
          <ac:chgData name="Ralph Astley" userId="63c9dba6-84fd-4383-bd92-402fc68d67eb" providerId="ADAL" clId="{BD8ABA9F-4C88-4CD9-BC5B-B6CA1CC008EB}" dt="2021-07-07T12:16:27.226" v="868"/>
          <ac:graphicFrameMkLst>
            <pc:docMk/>
            <pc:sldMk cId="1185181554" sldId="265"/>
            <ac:graphicFrameMk id="6" creationId="{72037C82-882C-4283-A811-9F3FA9C13EEE}"/>
          </ac:graphicFrameMkLst>
        </pc:graphicFrameChg>
      </pc:sldChg>
      <pc:sldChg chg="addSp delSp modSp add del mod ord">
        <pc:chgData name="Ralph Astley" userId="63c9dba6-84fd-4383-bd92-402fc68d67eb" providerId="ADAL" clId="{BD8ABA9F-4C88-4CD9-BC5B-B6CA1CC008EB}" dt="2021-07-07T12:35:47.991" v="918" actId="47"/>
        <pc:sldMkLst>
          <pc:docMk/>
          <pc:sldMk cId="1810510769" sldId="266"/>
        </pc:sldMkLst>
        <pc:spChg chg="add mod">
          <ac:chgData name="Ralph Astley" userId="63c9dba6-84fd-4383-bd92-402fc68d67eb" providerId="ADAL" clId="{BD8ABA9F-4C88-4CD9-BC5B-B6CA1CC008EB}" dt="2021-07-07T12:26:09.403" v="872" actId="478"/>
          <ac:spMkLst>
            <pc:docMk/>
            <pc:sldMk cId="1810510769" sldId="266"/>
            <ac:spMk id="3" creationId="{0535E8B1-BA9F-4C71-A130-3809DE863DA4}"/>
          </ac:spMkLst>
        </pc:spChg>
        <pc:picChg chg="del">
          <ac:chgData name="Ralph Astley" userId="63c9dba6-84fd-4383-bd92-402fc68d67eb" providerId="ADAL" clId="{BD8ABA9F-4C88-4CD9-BC5B-B6CA1CC008EB}" dt="2021-07-07T12:26:09.403" v="872" actId="478"/>
          <ac:picMkLst>
            <pc:docMk/>
            <pc:sldMk cId="1810510769" sldId="266"/>
            <ac:picMk id="9" creationId="{0F55F2EF-9274-45C9-BA1D-BC66177E3B7E}"/>
          </ac:picMkLst>
        </pc:picChg>
      </pc:sldChg>
      <pc:sldChg chg="addSp delSp modSp new mod ord">
        <pc:chgData name="Ralph Astley" userId="63c9dba6-84fd-4383-bd92-402fc68d67eb" providerId="ADAL" clId="{BD8ABA9F-4C88-4CD9-BC5B-B6CA1CC008EB}" dt="2021-07-07T13:07:56.656" v="1057" actId="20577"/>
        <pc:sldMkLst>
          <pc:docMk/>
          <pc:sldMk cId="1991574953" sldId="266"/>
        </pc:sldMkLst>
        <pc:spChg chg="del">
          <ac:chgData name="Ralph Astley" userId="63c9dba6-84fd-4383-bd92-402fc68d67eb" providerId="ADAL" clId="{BD8ABA9F-4C88-4CD9-BC5B-B6CA1CC008EB}" dt="2021-07-07T12:36:09.358" v="920"/>
          <ac:spMkLst>
            <pc:docMk/>
            <pc:sldMk cId="1991574953" sldId="266"/>
            <ac:spMk id="2" creationId="{B5DB1E33-2CF5-467B-B0DA-6171F1EAA71B}"/>
          </ac:spMkLst>
        </pc:spChg>
        <pc:spChg chg="del">
          <ac:chgData name="Ralph Astley" userId="63c9dba6-84fd-4383-bd92-402fc68d67eb" providerId="ADAL" clId="{BD8ABA9F-4C88-4CD9-BC5B-B6CA1CC008EB}" dt="2021-07-07T12:36:09.358" v="920"/>
          <ac:spMkLst>
            <pc:docMk/>
            <pc:sldMk cId="1991574953" sldId="266"/>
            <ac:spMk id="3" creationId="{2F450007-F5B7-4D13-8463-F503D6C3B88F}"/>
          </ac:spMkLst>
        </pc:spChg>
        <pc:spChg chg="del">
          <ac:chgData name="Ralph Astley" userId="63c9dba6-84fd-4383-bd92-402fc68d67eb" providerId="ADAL" clId="{BD8ABA9F-4C88-4CD9-BC5B-B6CA1CC008EB}" dt="2021-07-07T12:36:09.358" v="920"/>
          <ac:spMkLst>
            <pc:docMk/>
            <pc:sldMk cId="1991574953" sldId="266"/>
            <ac:spMk id="4" creationId="{A9FCFE64-83A1-4EFE-926E-1D7B5A339296}"/>
          </ac:spMkLst>
        </pc:spChg>
        <pc:spChg chg="del">
          <ac:chgData name="Ralph Astley" userId="63c9dba6-84fd-4383-bd92-402fc68d67eb" providerId="ADAL" clId="{BD8ABA9F-4C88-4CD9-BC5B-B6CA1CC008EB}" dt="2021-07-07T12:36:09.358" v="920"/>
          <ac:spMkLst>
            <pc:docMk/>
            <pc:sldMk cId="1991574953" sldId="266"/>
            <ac:spMk id="5" creationId="{9F9BD91C-78F4-487D-876E-F538D770CF2C}"/>
          </ac:spMkLst>
        </pc:spChg>
        <pc:spChg chg="add mod">
          <ac:chgData name="Ralph Astley" userId="63c9dba6-84fd-4383-bd92-402fc68d67eb" providerId="ADAL" clId="{BD8ABA9F-4C88-4CD9-BC5B-B6CA1CC008EB}" dt="2021-07-07T13:07:56.656" v="1057" actId="20577"/>
          <ac:spMkLst>
            <pc:docMk/>
            <pc:sldMk cId="1991574953" sldId="266"/>
            <ac:spMk id="6" creationId="{F8456C2C-6DA5-4D01-ADD6-7CA43B73A170}"/>
          </ac:spMkLst>
        </pc:spChg>
        <pc:spChg chg="add mod">
          <ac:chgData name="Ralph Astley" userId="63c9dba6-84fd-4383-bd92-402fc68d67eb" providerId="ADAL" clId="{BD8ABA9F-4C88-4CD9-BC5B-B6CA1CC008EB}" dt="2021-07-07T12:38:59.647" v="957" actId="15"/>
          <ac:spMkLst>
            <pc:docMk/>
            <pc:sldMk cId="1991574953" sldId="266"/>
            <ac:spMk id="7" creationId="{165E5807-AD33-4405-A14D-F34958C93928}"/>
          </ac:spMkLst>
        </pc:spChg>
      </pc:sldChg>
      <pc:sldChg chg="addSp delSp modSp mod">
        <pc:chgData name="Ralph Astley" userId="63c9dba6-84fd-4383-bd92-402fc68d67eb" providerId="ADAL" clId="{BD8ABA9F-4C88-4CD9-BC5B-B6CA1CC008EB}" dt="2021-07-07T13:07:44.354" v="1041" actId="20577"/>
        <pc:sldMkLst>
          <pc:docMk/>
          <pc:sldMk cId="466378147" sldId="267"/>
        </pc:sldMkLst>
        <pc:spChg chg="add del mod">
          <ac:chgData name="Ralph Astley" userId="63c9dba6-84fd-4383-bd92-402fc68d67eb" providerId="ADAL" clId="{BD8ABA9F-4C88-4CD9-BC5B-B6CA1CC008EB}" dt="2021-07-07T13:03:37.041" v="996"/>
          <ac:spMkLst>
            <pc:docMk/>
            <pc:sldMk cId="466378147" sldId="267"/>
            <ac:spMk id="2" creationId="{0F4E599E-7CF1-485F-A8C5-C8030E6E4499}"/>
          </ac:spMkLst>
        </pc:spChg>
        <pc:spChg chg="mod">
          <ac:chgData name="Ralph Astley" userId="63c9dba6-84fd-4383-bd92-402fc68d67eb" providerId="ADAL" clId="{BD8ABA9F-4C88-4CD9-BC5B-B6CA1CC008EB}" dt="2021-07-07T13:04:50.954" v="1025" actId="1036"/>
          <ac:spMkLst>
            <pc:docMk/>
            <pc:sldMk cId="466378147" sldId="267"/>
            <ac:spMk id="3" creationId="{137AC902-FB6F-8C47-BA6B-93F306819B04}"/>
          </ac:spMkLst>
        </pc:spChg>
        <pc:spChg chg="add del mod">
          <ac:chgData name="Ralph Astley" userId="63c9dba6-84fd-4383-bd92-402fc68d67eb" providerId="ADAL" clId="{BD8ABA9F-4C88-4CD9-BC5B-B6CA1CC008EB}" dt="2021-07-07T13:03:52.181" v="998"/>
          <ac:spMkLst>
            <pc:docMk/>
            <pc:sldMk cId="466378147" sldId="267"/>
            <ac:spMk id="4" creationId="{C9A1B897-85F0-4EC3-9D90-BD274F9F1F6F}"/>
          </ac:spMkLst>
        </pc:spChg>
        <pc:spChg chg="add mod">
          <ac:chgData name="Ralph Astley" userId="63c9dba6-84fd-4383-bd92-402fc68d67eb" providerId="ADAL" clId="{BD8ABA9F-4C88-4CD9-BC5B-B6CA1CC008EB}" dt="2021-07-07T13:07:44.354" v="1041" actId="20577"/>
          <ac:spMkLst>
            <pc:docMk/>
            <pc:sldMk cId="466378147" sldId="267"/>
            <ac:spMk id="5" creationId="{75C1DF8B-82E1-40EF-9593-6567B5D3914C}"/>
          </ac:spMkLst>
        </pc:spChg>
      </pc:sldChg>
      <pc:sldChg chg="modSp add mod">
        <pc:chgData name="Ralph Astley" userId="63c9dba6-84fd-4383-bd92-402fc68d67eb" providerId="ADAL" clId="{BD8ABA9F-4C88-4CD9-BC5B-B6CA1CC008EB}" dt="2021-07-07T13:08:08.018" v="1070" actId="20577"/>
        <pc:sldMkLst>
          <pc:docMk/>
          <pc:sldMk cId="3557578098" sldId="268"/>
        </pc:sldMkLst>
        <pc:spChg chg="mod">
          <ac:chgData name="Ralph Astley" userId="63c9dba6-84fd-4383-bd92-402fc68d67eb" providerId="ADAL" clId="{BD8ABA9F-4C88-4CD9-BC5B-B6CA1CC008EB}" dt="2021-07-07T13:08:08.018" v="1070" actId="20577"/>
          <ac:spMkLst>
            <pc:docMk/>
            <pc:sldMk cId="3557578098" sldId="268"/>
            <ac:spMk id="6" creationId="{F8456C2C-6DA5-4D01-ADD6-7CA43B73A170}"/>
          </ac:spMkLst>
        </pc:spChg>
        <pc:spChg chg="mod">
          <ac:chgData name="Ralph Astley" userId="63c9dba6-84fd-4383-bd92-402fc68d67eb" providerId="ADAL" clId="{BD8ABA9F-4C88-4CD9-BC5B-B6CA1CC008EB}" dt="2021-07-07T12:40:53.307" v="960" actId="255"/>
          <ac:spMkLst>
            <pc:docMk/>
            <pc:sldMk cId="3557578098" sldId="268"/>
            <ac:spMk id="7" creationId="{165E5807-AD33-4405-A14D-F34958C93928}"/>
          </ac:spMkLst>
        </pc:spChg>
      </pc:sldChg>
      <pc:sldChg chg="addSp modSp mod">
        <pc:chgData name="Ralph Astley" userId="63c9dba6-84fd-4383-bd92-402fc68d67eb" providerId="ADAL" clId="{BD8ABA9F-4C88-4CD9-BC5B-B6CA1CC008EB}" dt="2021-07-07T13:09:01.414" v="1110" actId="20577"/>
        <pc:sldMkLst>
          <pc:docMk/>
          <pc:sldMk cId="1160194711" sldId="269"/>
        </pc:sldMkLst>
        <pc:spChg chg="add mod">
          <ac:chgData name="Ralph Astley" userId="63c9dba6-84fd-4383-bd92-402fc68d67eb" providerId="ADAL" clId="{BD8ABA9F-4C88-4CD9-BC5B-B6CA1CC008EB}" dt="2021-07-07T13:09:01.414" v="1110" actId="20577"/>
          <ac:spMkLst>
            <pc:docMk/>
            <pc:sldMk cId="1160194711" sldId="269"/>
            <ac:spMk id="2" creationId="{4889CF58-F6CE-482A-B29B-BD2169C426A6}"/>
          </ac:spMkLst>
        </pc:spChg>
        <pc:graphicFrameChg chg="mod modGraphic">
          <ac:chgData name="Ralph Astley" userId="63c9dba6-84fd-4383-bd92-402fc68d67eb" providerId="ADAL" clId="{BD8ABA9F-4C88-4CD9-BC5B-B6CA1CC008EB}" dt="2021-07-07T12:59:42.663" v="974" actId="14100"/>
          <ac:graphicFrameMkLst>
            <pc:docMk/>
            <pc:sldMk cId="1160194711" sldId="269"/>
            <ac:graphicFrameMk id="6" creationId="{48ECF795-1190-0C4E-A247-DB8EC3198C52}"/>
          </ac:graphicFrameMkLst>
        </pc:graphicFrameChg>
      </pc:sldChg>
      <pc:sldChg chg="modSp add mod ord">
        <pc:chgData name="Ralph Astley" userId="63c9dba6-84fd-4383-bd92-402fc68d67eb" providerId="ADAL" clId="{BD8ABA9F-4C88-4CD9-BC5B-B6CA1CC008EB}" dt="2021-07-07T13:08:49.468" v="1102" actId="20577"/>
        <pc:sldMkLst>
          <pc:docMk/>
          <pc:sldMk cId="954027354" sldId="270"/>
        </pc:sldMkLst>
        <pc:spChg chg="mod">
          <ac:chgData name="Ralph Astley" userId="63c9dba6-84fd-4383-bd92-402fc68d67eb" providerId="ADAL" clId="{BD8ABA9F-4C88-4CD9-BC5B-B6CA1CC008EB}" dt="2021-07-07T13:08:49.468" v="1102" actId="20577"/>
          <ac:spMkLst>
            <pc:docMk/>
            <pc:sldMk cId="954027354" sldId="270"/>
            <ac:spMk id="6" creationId="{F8456C2C-6DA5-4D01-ADD6-7CA43B73A170}"/>
          </ac:spMkLst>
        </pc:spChg>
        <pc:spChg chg="mod">
          <ac:chgData name="Ralph Astley" userId="63c9dba6-84fd-4383-bd92-402fc68d67eb" providerId="ADAL" clId="{BD8ABA9F-4C88-4CD9-BC5B-B6CA1CC008EB}" dt="2021-07-07T13:00:24.687" v="975" actId="255"/>
          <ac:spMkLst>
            <pc:docMk/>
            <pc:sldMk cId="954027354" sldId="270"/>
            <ac:spMk id="7" creationId="{165E5807-AD33-4405-A14D-F34958C93928}"/>
          </ac:spMkLst>
        </pc:spChg>
      </pc:sldChg>
      <pc:sldChg chg="modSp add mod">
        <pc:chgData name="Ralph Astley" userId="63c9dba6-84fd-4383-bd92-402fc68d67eb" providerId="ADAL" clId="{BD8ABA9F-4C88-4CD9-BC5B-B6CA1CC008EB}" dt="2021-07-07T13:09:08.975" v="1126" actId="20577"/>
        <pc:sldMkLst>
          <pc:docMk/>
          <pc:sldMk cId="2177088747" sldId="271"/>
        </pc:sldMkLst>
        <pc:spChg chg="mod">
          <ac:chgData name="Ralph Astley" userId="63c9dba6-84fd-4383-bd92-402fc68d67eb" providerId="ADAL" clId="{BD8ABA9F-4C88-4CD9-BC5B-B6CA1CC008EB}" dt="2021-07-07T13:09:08.975" v="1126" actId="20577"/>
          <ac:spMkLst>
            <pc:docMk/>
            <pc:sldMk cId="2177088747" sldId="271"/>
            <ac:spMk id="6" creationId="{F8456C2C-6DA5-4D01-ADD6-7CA43B73A170}"/>
          </ac:spMkLst>
        </pc:spChg>
        <pc:spChg chg="mod">
          <ac:chgData name="Ralph Astley" userId="63c9dba6-84fd-4383-bd92-402fc68d67eb" providerId="ADAL" clId="{BD8ABA9F-4C88-4CD9-BC5B-B6CA1CC008EB}" dt="2021-07-07T13:02:16.937" v="992" actId="113"/>
          <ac:spMkLst>
            <pc:docMk/>
            <pc:sldMk cId="2177088747" sldId="271"/>
            <ac:spMk id="7" creationId="{165E5807-AD33-4405-A14D-F34958C93928}"/>
          </ac:spMkLst>
        </pc:spChg>
      </pc:sldChg>
      <pc:sldChg chg="modSp add mod">
        <pc:chgData name="Ralph Astley" userId="63c9dba6-84fd-4383-bd92-402fc68d67eb" providerId="ADAL" clId="{BD8ABA9F-4C88-4CD9-BC5B-B6CA1CC008EB}" dt="2021-07-07T13:09:18.109" v="1136" actId="20577"/>
        <pc:sldMkLst>
          <pc:docMk/>
          <pc:sldMk cId="4140339089" sldId="272"/>
        </pc:sldMkLst>
        <pc:spChg chg="mod">
          <ac:chgData name="Ralph Astley" userId="63c9dba6-84fd-4383-bd92-402fc68d67eb" providerId="ADAL" clId="{BD8ABA9F-4C88-4CD9-BC5B-B6CA1CC008EB}" dt="2021-07-07T13:09:18.109" v="1136" actId="20577"/>
          <ac:spMkLst>
            <pc:docMk/>
            <pc:sldMk cId="4140339089" sldId="272"/>
            <ac:spMk id="6" creationId="{F8456C2C-6DA5-4D01-ADD6-7CA43B73A170}"/>
          </ac:spMkLst>
        </pc:spChg>
        <pc:spChg chg="mod">
          <ac:chgData name="Ralph Astley" userId="63c9dba6-84fd-4383-bd92-402fc68d67eb" providerId="ADAL" clId="{BD8ABA9F-4C88-4CD9-BC5B-B6CA1CC008EB}" dt="2021-07-07T13:03:01.272" v="994"/>
          <ac:spMkLst>
            <pc:docMk/>
            <pc:sldMk cId="4140339089" sldId="272"/>
            <ac:spMk id="7" creationId="{165E5807-AD33-4405-A14D-F34958C93928}"/>
          </ac:spMkLst>
        </pc:spChg>
      </pc:sldChg>
      <pc:sldChg chg="modSp mod">
        <pc:chgData name="Ralph Astley" userId="63c9dba6-84fd-4383-bd92-402fc68d67eb" providerId="ADAL" clId="{BD8ABA9F-4C88-4CD9-BC5B-B6CA1CC008EB}" dt="2021-07-07T13:11:33.321" v="1158" actId="20577"/>
        <pc:sldMkLst>
          <pc:docMk/>
          <pc:sldMk cId="349774624" sldId="274"/>
        </pc:sldMkLst>
        <pc:spChg chg="mod">
          <ac:chgData name="Ralph Astley" userId="63c9dba6-84fd-4383-bd92-402fc68d67eb" providerId="ADAL" clId="{BD8ABA9F-4C88-4CD9-BC5B-B6CA1CC008EB}" dt="2021-07-07T13:11:33.321" v="1158" actId="20577"/>
          <ac:spMkLst>
            <pc:docMk/>
            <pc:sldMk cId="349774624" sldId="274"/>
            <ac:spMk id="13" creationId="{34EF44DC-D589-4164-A03C-051026F5B702}"/>
          </ac:spMkLst>
        </pc:spChg>
      </pc:sldChg>
      <pc:sldChg chg="addSp delSp modSp add del mod setBg delDesignElem">
        <pc:chgData name="Ralph Astley" userId="63c9dba6-84fd-4383-bd92-402fc68d67eb" providerId="ADAL" clId="{BD8ABA9F-4C88-4CD9-BC5B-B6CA1CC008EB}" dt="2021-07-07T12:35:46.946" v="917" actId="47"/>
        <pc:sldMkLst>
          <pc:docMk/>
          <pc:sldMk cId="2093711959" sldId="473"/>
        </pc:sldMkLst>
        <pc:spChg chg="mod">
          <ac:chgData name="Ralph Astley" userId="63c9dba6-84fd-4383-bd92-402fc68d67eb" providerId="ADAL" clId="{BD8ABA9F-4C88-4CD9-BC5B-B6CA1CC008EB}" dt="2021-07-07T12:27:13.943" v="883" actId="14100"/>
          <ac:spMkLst>
            <pc:docMk/>
            <pc:sldMk cId="2093711959" sldId="473"/>
            <ac:spMk id="3" creationId="{35F2B1E5-8DA6-430F-BAE8-CFD9E4D21DFC}"/>
          </ac:spMkLst>
        </pc:spChg>
        <pc:spChg chg="add mod">
          <ac:chgData name="Ralph Astley" userId="63c9dba6-84fd-4383-bd92-402fc68d67eb" providerId="ADAL" clId="{BD8ABA9F-4C88-4CD9-BC5B-B6CA1CC008EB}" dt="2021-07-07T12:27:29.552" v="887" actId="478"/>
          <ac:spMkLst>
            <pc:docMk/>
            <pc:sldMk cId="2093711959" sldId="473"/>
            <ac:spMk id="5" creationId="{31E3687F-C9FE-4AD8-9CD0-BF069D746B1C}"/>
          </ac:spMkLst>
        </pc:spChg>
        <pc:spChg chg="add mod">
          <ac:chgData name="Ralph Astley" userId="63c9dba6-84fd-4383-bd92-402fc68d67eb" providerId="ADAL" clId="{BD8ABA9F-4C88-4CD9-BC5B-B6CA1CC008EB}" dt="2021-07-07T12:26:19.823" v="876" actId="478"/>
          <ac:spMkLst>
            <pc:docMk/>
            <pc:sldMk cId="2093711959" sldId="473"/>
            <ac:spMk id="5" creationId="{EB043097-F68E-4FD2-950C-155778983D98}"/>
          </ac:spMkLst>
        </pc:spChg>
        <pc:spChg chg="del">
          <ac:chgData name="Ralph Astley" userId="63c9dba6-84fd-4383-bd92-402fc68d67eb" providerId="ADAL" clId="{BD8ABA9F-4C88-4CD9-BC5B-B6CA1CC008EB}" dt="2021-07-07T12:26:10.910" v="874"/>
          <ac:spMkLst>
            <pc:docMk/>
            <pc:sldMk cId="2093711959" sldId="473"/>
            <ac:spMk id="16" creationId="{1825AC39-5F85-4CAA-8A81-A1287086B2B6}"/>
          </ac:spMkLst>
        </pc:spChg>
        <pc:spChg chg="del">
          <ac:chgData name="Ralph Astley" userId="63c9dba6-84fd-4383-bd92-402fc68d67eb" providerId="ADAL" clId="{BD8ABA9F-4C88-4CD9-BC5B-B6CA1CC008EB}" dt="2021-07-07T12:26:10.910" v="874"/>
          <ac:spMkLst>
            <pc:docMk/>
            <pc:sldMk cId="2093711959" sldId="473"/>
            <ac:spMk id="18" creationId="{465EB4C2-5647-453F-B661-B28146057616}"/>
          </ac:spMkLst>
        </pc:spChg>
        <pc:grpChg chg="del">
          <ac:chgData name="Ralph Astley" userId="63c9dba6-84fd-4383-bd92-402fc68d67eb" providerId="ADAL" clId="{BD8ABA9F-4C88-4CD9-BC5B-B6CA1CC008EB}" dt="2021-07-07T12:26:10.910" v="874"/>
          <ac:grpSpMkLst>
            <pc:docMk/>
            <pc:sldMk cId="2093711959" sldId="473"/>
            <ac:grpSpMk id="20" creationId="{1D015EAF-FDA0-4A49-B71D-F0521EA990C1}"/>
          </ac:grpSpMkLst>
        </pc:grpChg>
        <pc:picChg chg="del mod">
          <ac:chgData name="Ralph Astley" userId="63c9dba6-84fd-4383-bd92-402fc68d67eb" providerId="ADAL" clId="{BD8ABA9F-4C88-4CD9-BC5B-B6CA1CC008EB}" dt="2021-07-07T12:27:29.552" v="887" actId="478"/>
          <ac:picMkLst>
            <pc:docMk/>
            <pc:sldMk cId="2093711959" sldId="473"/>
            <ac:picMk id="11" creationId="{9CEC1249-2AC4-4D16-86F1-B16D5C0E03B8}"/>
          </ac:picMkLst>
        </pc:picChg>
      </pc:sldChg>
    </pc:docChg>
  </pc:docChgLst>
  <pc:docChgLst>
    <pc:chgData name="Ralph Astley" userId="63c9dba6-84fd-4383-bd92-402fc68d67eb" providerId="ADAL" clId="{033CFBC4-48BB-4D41-81E2-3ECD657CAB4D}"/>
    <pc:docChg chg="custSel modSld modShowInfo">
      <pc:chgData name="Ralph Astley" userId="63c9dba6-84fd-4383-bd92-402fc68d67eb" providerId="ADAL" clId="{033CFBC4-48BB-4D41-81E2-3ECD657CAB4D}" dt="2021-07-14T12:23:21.963" v="18" actId="2744"/>
      <pc:docMkLst>
        <pc:docMk/>
      </pc:docMkLst>
      <pc:sldChg chg="addSp delSp modSp mod">
        <pc:chgData name="Ralph Astley" userId="63c9dba6-84fd-4383-bd92-402fc68d67eb" providerId="ADAL" clId="{033CFBC4-48BB-4D41-81E2-3ECD657CAB4D}" dt="2021-07-13T20:44:36.614" v="16" actId="1076"/>
        <pc:sldMkLst>
          <pc:docMk/>
          <pc:sldMk cId="349774624" sldId="274"/>
        </pc:sldMkLst>
        <pc:picChg chg="add mod ord modCrop">
          <ac:chgData name="Ralph Astley" userId="63c9dba6-84fd-4383-bd92-402fc68d67eb" providerId="ADAL" clId="{033CFBC4-48BB-4D41-81E2-3ECD657CAB4D}" dt="2021-07-13T20:44:36.614" v="16" actId="1076"/>
          <ac:picMkLst>
            <pc:docMk/>
            <pc:sldMk cId="349774624" sldId="274"/>
            <ac:picMk id="3" creationId="{B554DCAA-AE52-4A14-B259-F690A8AC5D79}"/>
          </ac:picMkLst>
        </pc:picChg>
        <pc:picChg chg="del">
          <ac:chgData name="Ralph Astley" userId="63c9dba6-84fd-4383-bd92-402fc68d67eb" providerId="ADAL" clId="{033CFBC4-48BB-4D41-81E2-3ECD657CAB4D}" dt="2021-07-13T20:43:15.493" v="0" actId="478"/>
          <ac:picMkLst>
            <pc:docMk/>
            <pc:sldMk cId="349774624" sldId="274"/>
            <ac:picMk id="8" creationId="{B48B3492-DE24-48F3-B91F-BD09CE490D5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CEB31-564C-44B1-B08D-2976AEB351D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D5ACA12-15D4-4ED6-BAE6-0CB98326295B}">
      <dgm:prSet/>
      <dgm:spPr/>
      <dgm:t>
        <a:bodyPr/>
        <a:lstStyle/>
        <a:p>
          <a:r>
            <a:rPr lang="en-IE" b="1" u="sng"/>
            <a:t>Change Mechanisms</a:t>
          </a:r>
          <a:endParaRPr lang="en-US" b="1" u="sng"/>
        </a:p>
      </dgm:t>
    </dgm:pt>
    <dgm:pt modelId="{6BC5E494-D02E-42EC-AE04-E441649D053A}" type="parTrans" cxnId="{C46E6B4B-C21C-46A6-BA17-3E94DCD8157E}">
      <dgm:prSet/>
      <dgm:spPr/>
      <dgm:t>
        <a:bodyPr/>
        <a:lstStyle/>
        <a:p>
          <a:endParaRPr lang="en-US"/>
        </a:p>
      </dgm:t>
    </dgm:pt>
    <dgm:pt modelId="{D1284C1D-B200-472B-B97A-1230A16FAD50}" type="sibTrans" cxnId="{C46E6B4B-C21C-46A6-BA17-3E94DCD8157E}">
      <dgm:prSet/>
      <dgm:spPr/>
      <dgm:t>
        <a:bodyPr/>
        <a:lstStyle/>
        <a:p>
          <a:endParaRPr lang="en-US"/>
        </a:p>
      </dgm:t>
    </dgm:pt>
    <dgm:pt modelId="{B60A1374-C0AA-4674-A475-C7BDEC528082}">
      <dgm:prSet/>
      <dgm:spPr/>
      <dgm:t>
        <a:bodyPr/>
        <a:lstStyle/>
        <a:p>
          <a:r>
            <a:rPr lang="en-IE"/>
            <a:t>The feeling between the activities and the outcomes.</a:t>
          </a:r>
          <a:endParaRPr lang="en-US"/>
        </a:p>
      </dgm:t>
    </dgm:pt>
    <dgm:pt modelId="{B14410CF-17C0-49B9-B438-B944F9D43270}" type="parTrans" cxnId="{2E4B28FD-3AB0-4FF5-83FD-D12E31A99852}">
      <dgm:prSet/>
      <dgm:spPr/>
      <dgm:t>
        <a:bodyPr/>
        <a:lstStyle/>
        <a:p>
          <a:endParaRPr lang="en-US"/>
        </a:p>
      </dgm:t>
    </dgm:pt>
    <dgm:pt modelId="{6F43876E-6758-4300-A55D-F04D209C3094}" type="sibTrans" cxnId="{2E4B28FD-3AB0-4FF5-83FD-D12E31A99852}">
      <dgm:prSet/>
      <dgm:spPr/>
      <dgm:t>
        <a:bodyPr/>
        <a:lstStyle/>
        <a:p>
          <a:endParaRPr lang="en-US"/>
        </a:p>
      </dgm:t>
    </dgm:pt>
    <dgm:pt modelId="{3F5C19D9-D4AF-4D0D-B433-C9CB4CC73958}">
      <dgm:prSet/>
      <dgm:spPr/>
      <dgm:t>
        <a:bodyPr/>
        <a:lstStyle/>
        <a:p>
          <a:r>
            <a:rPr lang="en-IE" dirty="0"/>
            <a:t>What is driving the development of the volunteers and the 1</a:t>
          </a:r>
          <a:r>
            <a:rPr lang="en-IE" baseline="30000" dirty="0"/>
            <a:t>st</a:t>
          </a:r>
          <a:r>
            <a:rPr lang="en-IE" dirty="0"/>
            <a:t> years. </a:t>
          </a:r>
          <a:endParaRPr lang="en-US" dirty="0"/>
        </a:p>
      </dgm:t>
    </dgm:pt>
    <dgm:pt modelId="{3D145650-2C69-4A7E-9718-D577D4C94174}" type="parTrans" cxnId="{1E76B552-A2E6-4D0E-B336-B4B71330311A}">
      <dgm:prSet/>
      <dgm:spPr/>
      <dgm:t>
        <a:bodyPr/>
        <a:lstStyle/>
        <a:p>
          <a:endParaRPr lang="en-US"/>
        </a:p>
      </dgm:t>
    </dgm:pt>
    <dgm:pt modelId="{E126663E-26AB-4C80-BF8E-D0C9FECDBA87}" type="sibTrans" cxnId="{1E76B552-A2E6-4D0E-B336-B4B71330311A}">
      <dgm:prSet/>
      <dgm:spPr/>
      <dgm:t>
        <a:bodyPr/>
        <a:lstStyle/>
        <a:p>
          <a:endParaRPr lang="en-US"/>
        </a:p>
      </dgm:t>
    </dgm:pt>
    <dgm:pt modelId="{E0D814ED-8FB3-4F11-8518-803F5077229A}" type="pres">
      <dgm:prSet presAssocID="{B2BCEB31-564C-44B1-B08D-2976AEB351D0}" presName="root" presStyleCnt="0">
        <dgm:presLayoutVars>
          <dgm:dir/>
          <dgm:resizeHandles val="exact"/>
        </dgm:presLayoutVars>
      </dgm:prSet>
      <dgm:spPr/>
    </dgm:pt>
    <dgm:pt modelId="{0AFB71CC-7712-4C03-94C7-02026D2F0D5D}" type="pres">
      <dgm:prSet presAssocID="{DD5ACA12-15D4-4ED6-BAE6-0CB98326295B}" presName="compNode" presStyleCnt="0"/>
      <dgm:spPr/>
    </dgm:pt>
    <dgm:pt modelId="{07E086B7-ADDC-4566-9839-AFB354D1B1B3}" type="pres">
      <dgm:prSet presAssocID="{DD5ACA12-15D4-4ED6-BAE6-0CB98326295B}" presName="bgRect" presStyleLbl="bgShp" presStyleIdx="0" presStyleCnt="3"/>
      <dgm:spPr/>
    </dgm:pt>
    <dgm:pt modelId="{306FBEFD-DDCE-42EF-9FAF-03D4B46C2B63}" type="pres">
      <dgm:prSet presAssocID="{DD5ACA12-15D4-4ED6-BAE6-0CB9832629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BD35D2E-380B-48C7-880D-F7450E85FF4B}" type="pres">
      <dgm:prSet presAssocID="{DD5ACA12-15D4-4ED6-BAE6-0CB98326295B}" presName="spaceRect" presStyleCnt="0"/>
      <dgm:spPr/>
    </dgm:pt>
    <dgm:pt modelId="{E745BB75-D92B-4AF4-B191-572B3353B6B1}" type="pres">
      <dgm:prSet presAssocID="{DD5ACA12-15D4-4ED6-BAE6-0CB98326295B}" presName="parTx" presStyleLbl="revTx" presStyleIdx="0" presStyleCnt="3">
        <dgm:presLayoutVars>
          <dgm:chMax val="0"/>
          <dgm:chPref val="0"/>
        </dgm:presLayoutVars>
      </dgm:prSet>
      <dgm:spPr/>
    </dgm:pt>
    <dgm:pt modelId="{4B1E9991-CFF6-4F00-9DBB-BB7DE4C6CE9E}" type="pres">
      <dgm:prSet presAssocID="{D1284C1D-B200-472B-B97A-1230A16FAD50}" presName="sibTrans" presStyleCnt="0"/>
      <dgm:spPr/>
    </dgm:pt>
    <dgm:pt modelId="{51DAF28A-D445-4597-BF31-E5D6FDE7AC15}" type="pres">
      <dgm:prSet presAssocID="{B60A1374-C0AA-4674-A475-C7BDEC528082}" presName="compNode" presStyleCnt="0"/>
      <dgm:spPr/>
    </dgm:pt>
    <dgm:pt modelId="{06A23585-070D-439B-A786-A27B3EC5C683}" type="pres">
      <dgm:prSet presAssocID="{B60A1374-C0AA-4674-A475-C7BDEC528082}" presName="bgRect" presStyleLbl="bgShp" presStyleIdx="1" presStyleCnt="3"/>
      <dgm:spPr/>
    </dgm:pt>
    <dgm:pt modelId="{953D2E49-3A31-4324-9ABF-E1BD2403CB5E}" type="pres">
      <dgm:prSet presAssocID="{B60A1374-C0AA-4674-A475-C7BDEC52808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 Face with No Fill"/>
        </a:ext>
      </dgm:extLst>
    </dgm:pt>
    <dgm:pt modelId="{869D3FCD-04A4-4495-9070-3ABF97778EE2}" type="pres">
      <dgm:prSet presAssocID="{B60A1374-C0AA-4674-A475-C7BDEC528082}" presName="spaceRect" presStyleCnt="0"/>
      <dgm:spPr/>
    </dgm:pt>
    <dgm:pt modelId="{81A2D73E-111E-4B4E-A099-66791A1C1C80}" type="pres">
      <dgm:prSet presAssocID="{B60A1374-C0AA-4674-A475-C7BDEC528082}" presName="parTx" presStyleLbl="revTx" presStyleIdx="1" presStyleCnt="3">
        <dgm:presLayoutVars>
          <dgm:chMax val="0"/>
          <dgm:chPref val="0"/>
        </dgm:presLayoutVars>
      </dgm:prSet>
      <dgm:spPr/>
    </dgm:pt>
    <dgm:pt modelId="{D2F973AE-590B-4CDD-BE20-9C88190F0DA3}" type="pres">
      <dgm:prSet presAssocID="{6F43876E-6758-4300-A55D-F04D209C3094}" presName="sibTrans" presStyleCnt="0"/>
      <dgm:spPr/>
    </dgm:pt>
    <dgm:pt modelId="{FF13FC2C-87C7-4787-8AF2-5A9E8A217416}" type="pres">
      <dgm:prSet presAssocID="{3F5C19D9-D4AF-4D0D-B433-C9CB4CC73958}" presName="compNode" presStyleCnt="0"/>
      <dgm:spPr/>
    </dgm:pt>
    <dgm:pt modelId="{78C45491-0FF4-45FA-871A-328E318B5E28}" type="pres">
      <dgm:prSet presAssocID="{3F5C19D9-D4AF-4D0D-B433-C9CB4CC73958}" presName="bgRect" presStyleLbl="bgShp" presStyleIdx="2" presStyleCnt="3"/>
      <dgm:spPr/>
    </dgm:pt>
    <dgm:pt modelId="{9362FD84-A724-4466-AC14-B8071AED46D2}" type="pres">
      <dgm:prSet presAssocID="{3F5C19D9-D4AF-4D0D-B433-C9CB4CC739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F6463C13-A95F-4686-9DB5-5375FC8297B3}" type="pres">
      <dgm:prSet presAssocID="{3F5C19D9-D4AF-4D0D-B433-C9CB4CC73958}" presName="spaceRect" presStyleCnt="0"/>
      <dgm:spPr/>
    </dgm:pt>
    <dgm:pt modelId="{0B76482A-3355-4EDD-A97C-DA9BD47344C0}" type="pres">
      <dgm:prSet presAssocID="{3F5C19D9-D4AF-4D0D-B433-C9CB4CC73958}" presName="parTx" presStyleLbl="revTx" presStyleIdx="2" presStyleCnt="3">
        <dgm:presLayoutVars>
          <dgm:chMax val="0"/>
          <dgm:chPref val="0"/>
        </dgm:presLayoutVars>
      </dgm:prSet>
      <dgm:spPr/>
    </dgm:pt>
  </dgm:ptLst>
  <dgm:cxnLst>
    <dgm:cxn modelId="{F79B222E-5299-4C37-B5F1-98B8CC036230}" type="presOf" srcId="{B2BCEB31-564C-44B1-B08D-2976AEB351D0}" destId="{E0D814ED-8FB3-4F11-8518-803F5077229A}" srcOrd="0" destOrd="0" presId="urn:microsoft.com/office/officeart/2018/2/layout/IconVerticalSolidList"/>
    <dgm:cxn modelId="{D4EDAF5C-FD3D-400A-B07C-B806D32359DC}" type="presOf" srcId="{3F5C19D9-D4AF-4D0D-B433-C9CB4CC73958}" destId="{0B76482A-3355-4EDD-A97C-DA9BD47344C0}" srcOrd="0" destOrd="0" presId="urn:microsoft.com/office/officeart/2018/2/layout/IconVerticalSolidList"/>
    <dgm:cxn modelId="{12C82966-A212-4F04-A000-942F3D101037}" type="presOf" srcId="{B60A1374-C0AA-4674-A475-C7BDEC528082}" destId="{81A2D73E-111E-4B4E-A099-66791A1C1C80}" srcOrd="0" destOrd="0" presId="urn:microsoft.com/office/officeart/2018/2/layout/IconVerticalSolidList"/>
    <dgm:cxn modelId="{C46E6B4B-C21C-46A6-BA17-3E94DCD8157E}" srcId="{B2BCEB31-564C-44B1-B08D-2976AEB351D0}" destId="{DD5ACA12-15D4-4ED6-BAE6-0CB98326295B}" srcOrd="0" destOrd="0" parTransId="{6BC5E494-D02E-42EC-AE04-E441649D053A}" sibTransId="{D1284C1D-B200-472B-B97A-1230A16FAD50}"/>
    <dgm:cxn modelId="{1E76B552-A2E6-4D0E-B336-B4B71330311A}" srcId="{B2BCEB31-564C-44B1-B08D-2976AEB351D0}" destId="{3F5C19D9-D4AF-4D0D-B433-C9CB4CC73958}" srcOrd="2" destOrd="0" parTransId="{3D145650-2C69-4A7E-9718-D577D4C94174}" sibTransId="{E126663E-26AB-4C80-BF8E-D0C9FECDBA87}"/>
    <dgm:cxn modelId="{1CD7A6AF-7F88-414A-AF2E-D02A6BB599DD}" type="presOf" srcId="{DD5ACA12-15D4-4ED6-BAE6-0CB98326295B}" destId="{E745BB75-D92B-4AF4-B191-572B3353B6B1}" srcOrd="0" destOrd="0" presId="urn:microsoft.com/office/officeart/2018/2/layout/IconVerticalSolidList"/>
    <dgm:cxn modelId="{2E4B28FD-3AB0-4FF5-83FD-D12E31A99852}" srcId="{B2BCEB31-564C-44B1-B08D-2976AEB351D0}" destId="{B60A1374-C0AA-4674-A475-C7BDEC528082}" srcOrd="1" destOrd="0" parTransId="{B14410CF-17C0-49B9-B438-B944F9D43270}" sibTransId="{6F43876E-6758-4300-A55D-F04D209C3094}"/>
    <dgm:cxn modelId="{35CCF520-1300-4B70-84A8-AFC4ECC0F09A}" type="presParOf" srcId="{E0D814ED-8FB3-4F11-8518-803F5077229A}" destId="{0AFB71CC-7712-4C03-94C7-02026D2F0D5D}" srcOrd="0" destOrd="0" presId="urn:microsoft.com/office/officeart/2018/2/layout/IconVerticalSolidList"/>
    <dgm:cxn modelId="{C1DE2522-A109-4CFE-950B-3E14B7E141DA}" type="presParOf" srcId="{0AFB71CC-7712-4C03-94C7-02026D2F0D5D}" destId="{07E086B7-ADDC-4566-9839-AFB354D1B1B3}" srcOrd="0" destOrd="0" presId="urn:microsoft.com/office/officeart/2018/2/layout/IconVerticalSolidList"/>
    <dgm:cxn modelId="{F2614184-72FA-4839-8871-5FF7AFCBA20E}" type="presParOf" srcId="{0AFB71CC-7712-4C03-94C7-02026D2F0D5D}" destId="{306FBEFD-DDCE-42EF-9FAF-03D4B46C2B63}" srcOrd="1" destOrd="0" presId="urn:microsoft.com/office/officeart/2018/2/layout/IconVerticalSolidList"/>
    <dgm:cxn modelId="{81E88CD3-7EAD-4CBE-A4B7-8123354C2D0A}" type="presParOf" srcId="{0AFB71CC-7712-4C03-94C7-02026D2F0D5D}" destId="{EBD35D2E-380B-48C7-880D-F7450E85FF4B}" srcOrd="2" destOrd="0" presId="urn:microsoft.com/office/officeart/2018/2/layout/IconVerticalSolidList"/>
    <dgm:cxn modelId="{93A9AA9D-1C88-4C57-8D5A-5D8A8A93E95D}" type="presParOf" srcId="{0AFB71CC-7712-4C03-94C7-02026D2F0D5D}" destId="{E745BB75-D92B-4AF4-B191-572B3353B6B1}" srcOrd="3" destOrd="0" presId="urn:microsoft.com/office/officeart/2018/2/layout/IconVerticalSolidList"/>
    <dgm:cxn modelId="{6FC906CC-3FF2-49A7-8035-79F59542ADB1}" type="presParOf" srcId="{E0D814ED-8FB3-4F11-8518-803F5077229A}" destId="{4B1E9991-CFF6-4F00-9DBB-BB7DE4C6CE9E}" srcOrd="1" destOrd="0" presId="urn:microsoft.com/office/officeart/2018/2/layout/IconVerticalSolidList"/>
    <dgm:cxn modelId="{ABBBF87D-A535-4B4D-B758-F33DDEBA3C3B}" type="presParOf" srcId="{E0D814ED-8FB3-4F11-8518-803F5077229A}" destId="{51DAF28A-D445-4597-BF31-E5D6FDE7AC15}" srcOrd="2" destOrd="0" presId="urn:microsoft.com/office/officeart/2018/2/layout/IconVerticalSolidList"/>
    <dgm:cxn modelId="{A3F4DAF9-00AA-420B-ACA1-A901885685D3}" type="presParOf" srcId="{51DAF28A-D445-4597-BF31-E5D6FDE7AC15}" destId="{06A23585-070D-439B-A786-A27B3EC5C683}" srcOrd="0" destOrd="0" presId="urn:microsoft.com/office/officeart/2018/2/layout/IconVerticalSolidList"/>
    <dgm:cxn modelId="{2A0D4456-AF95-424E-974E-4AC4870BE7D9}" type="presParOf" srcId="{51DAF28A-D445-4597-BF31-E5D6FDE7AC15}" destId="{953D2E49-3A31-4324-9ABF-E1BD2403CB5E}" srcOrd="1" destOrd="0" presId="urn:microsoft.com/office/officeart/2018/2/layout/IconVerticalSolidList"/>
    <dgm:cxn modelId="{9AB5C21D-CCD4-4DB4-A449-A598EA6594A0}" type="presParOf" srcId="{51DAF28A-D445-4597-BF31-E5D6FDE7AC15}" destId="{869D3FCD-04A4-4495-9070-3ABF97778EE2}" srcOrd="2" destOrd="0" presId="urn:microsoft.com/office/officeart/2018/2/layout/IconVerticalSolidList"/>
    <dgm:cxn modelId="{42EC4CB8-B91D-42D4-A9E7-CF964CAFAD17}" type="presParOf" srcId="{51DAF28A-D445-4597-BF31-E5D6FDE7AC15}" destId="{81A2D73E-111E-4B4E-A099-66791A1C1C80}" srcOrd="3" destOrd="0" presId="urn:microsoft.com/office/officeart/2018/2/layout/IconVerticalSolidList"/>
    <dgm:cxn modelId="{B5F33C2C-B41B-4885-A6EC-379B16B23153}" type="presParOf" srcId="{E0D814ED-8FB3-4F11-8518-803F5077229A}" destId="{D2F973AE-590B-4CDD-BE20-9C88190F0DA3}" srcOrd="3" destOrd="0" presId="urn:microsoft.com/office/officeart/2018/2/layout/IconVerticalSolidList"/>
    <dgm:cxn modelId="{AFA8B17D-9A8A-439D-8D19-BA613D0EF4C4}" type="presParOf" srcId="{E0D814ED-8FB3-4F11-8518-803F5077229A}" destId="{FF13FC2C-87C7-4787-8AF2-5A9E8A217416}" srcOrd="4" destOrd="0" presId="urn:microsoft.com/office/officeart/2018/2/layout/IconVerticalSolidList"/>
    <dgm:cxn modelId="{98D137F9-676F-4784-8B99-044E81869110}" type="presParOf" srcId="{FF13FC2C-87C7-4787-8AF2-5A9E8A217416}" destId="{78C45491-0FF4-45FA-871A-328E318B5E28}" srcOrd="0" destOrd="0" presId="urn:microsoft.com/office/officeart/2018/2/layout/IconVerticalSolidList"/>
    <dgm:cxn modelId="{C62112F9-450E-42B7-B480-4FA24928D3B5}" type="presParOf" srcId="{FF13FC2C-87C7-4787-8AF2-5A9E8A217416}" destId="{9362FD84-A724-4466-AC14-B8071AED46D2}" srcOrd="1" destOrd="0" presId="urn:microsoft.com/office/officeart/2018/2/layout/IconVerticalSolidList"/>
    <dgm:cxn modelId="{A22BEC67-C889-4F11-96BE-AA9212014D33}" type="presParOf" srcId="{FF13FC2C-87C7-4787-8AF2-5A9E8A217416}" destId="{F6463C13-A95F-4686-9DB5-5375FC8297B3}" srcOrd="2" destOrd="0" presId="urn:microsoft.com/office/officeart/2018/2/layout/IconVerticalSolidList"/>
    <dgm:cxn modelId="{A0DB5EAA-7EAC-4E3D-BE63-E3E7F4CAA0B3}" type="presParOf" srcId="{FF13FC2C-87C7-4787-8AF2-5A9E8A217416}" destId="{0B76482A-3355-4EDD-A97C-DA9BD47344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086B7-ADDC-4566-9839-AFB354D1B1B3}">
      <dsp:nvSpPr>
        <dsp:cNvPr id="0" name=""/>
        <dsp:cNvSpPr/>
      </dsp:nvSpPr>
      <dsp:spPr>
        <a:xfrm>
          <a:off x="0" y="474"/>
          <a:ext cx="10189684" cy="1110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FBEFD-DDCE-42EF-9FAF-03D4B46C2B63}">
      <dsp:nvSpPr>
        <dsp:cNvPr id="0" name=""/>
        <dsp:cNvSpPr/>
      </dsp:nvSpPr>
      <dsp:spPr>
        <a:xfrm>
          <a:off x="336034" y="250417"/>
          <a:ext cx="610972" cy="6109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45BB75-D92B-4AF4-B191-572B3353B6B1}">
      <dsp:nvSpPr>
        <dsp:cNvPr id="0" name=""/>
        <dsp:cNvSpPr/>
      </dsp:nvSpPr>
      <dsp:spPr>
        <a:xfrm>
          <a:off x="1283041" y="474"/>
          <a:ext cx="8906642" cy="111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66" tIns="117566" rIns="117566" bIns="117566" numCol="1" spcCol="1270" anchor="ctr" anchorCtr="0">
          <a:noAutofit/>
        </a:bodyPr>
        <a:lstStyle/>
        <a:p>
          <a:pPr marL="0" lvl="0" indent="0" algn="l" defTabSz="1111250">
            <a:lnSpc>
              <a:spcPct val="90000"/>
            </a:lnSpc>
            <a:spcBef>
              <a:spcPct val="0"/>
            </a:spcBef>
            <a:spcAft>
              <a:spcPct val="35000"/>
            </a:spcAft>
            <a:buNone/>
          </a:pPr>
          <a:r>
            <a:rPr lang="en-IE" sz="2500" b="1" u="sng" kern="1200"/>
            <a:t>Change Mechanisms</a:t>
          </a:r>
          <a:endParaRPr lang="en-US" sz="2500" b="1" u="sng" kern="1200"/>
        </a:p>
      </dsp:txBody>
      <dsp:txXfrm>
        <a:off x="1283041" y="474"/>
        <a:ext cx="8906642" cy="1110858"/>
      </dsp:txXfrm>
    </dsp:sp>
    <dsp:sp modelId="{06A23585-070D-439B-A786-A27B3EC5C683}">
      <dsp:nvSpPr>
        <dsp:cNvPr id="0" name=""/>
        <dsp:cNvSpPr/>
      </dsp:nvSpPr>
      <dsp:spPr>
        <a:xfrm>
          <a:off x="0" y="1389047"/>
          <a:ext cx="10189684" cy="1110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D2E49-3A31-4324-9ABF-E1BD2403CB5E}">
      <dsp:nvSpPr>
        <dsp:cNvPr id="0" name=""/>
        <dsp:cNvSpPr/>
      </dsp:nvSpPr>
      <dsp:spPr>
        <a:xfrm>
          <a:off x="336034" y="1638990"/>
          <a:ext cx="610972" cy="610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2D73E-111E-4B4E-A099-66791A1C1C80}">
      <dsp:nvSpPr>
        <dsp:cNvPr id="0" name=""/>
        <dsp:cNvSpPr/>
      </dsp:nvSpPr>
      <dsp:spPr>
        <a:xfrm>
          <a:off x="1283041" y="1389047"/>
          <a:ext cx="8906642" cy="111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66" tIns="117566" rIns="117566" bIns="117566" numCol="1" spcCol="1270" anchor="ctr" anchorCtr="0">
          <a:noAutofit/>
        </a:bodyPr>
        <a:lstStyle/>
        <a:p>
          <a:pPr marL="0" lvl="0" indent="0" algn="l" defTabSz="1111250">
            <a:lnSpc>
              <a:spcPct val="90000"/>
            </a:lnSpc>
            <a:spcBef>
              <a:spcPct val="0"/>
            </a:spcBef>
            <a:spcAft>
              <a:spcPct val="35000"/>
            </a:spcAft>
            <a:buNone/>
          </a:pPr>
          <a:r>
            <a:rPr lang="en-IE" sz="2500" kern="1200"/>
            <a:t>The feeling between the activities and the outcomes.</a:t>
          </a:r>
          <a:endParaRPr lang="en-US" sz="2500" kern="1200"/>
        </a:p>
      </dsp:txBody>
      <dsp:txXfrm>
        <a:off x="1283041" y="1389047"/>
        <a:ext cx="8906642" cy="1110858"/>
      </dsp:txXfrm>
    </dsp:sp>
    <dsp:sp modelId="{78C45491-0FF4-45FA-871A-328E318B5E28}">
      <dsp:nvSpPr>
        <dsp:cNvPr id="0" name=""/>
        <dsp:cNvSpPr/>
      </dsp:nvSpPr>
      <dsp:spPr>
        <a:xfrm>
          <a:off x="0" y="2777620"/>
          <a:ext cx="10189684" cy="11108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2FD84-A724-4466-AC14-B8071AED46D2}">
      <dsp:nvSpPr>
        <dsp:cNvPr id="0" name=""/>
        <dsp:cNvSpPr/>
      </dsp:nvSpPr>
      <dsp:spPr>
        <a:xfrm>
          <a:off x="336034" y="3027563"/>
          <a:ext cx="610972" cy="6109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76482A-3355-4EDD-A97C-DA9BD47344C0}">
      <dsp:nvSpPr>
        <dsp:cNvPr id="0" name=""/>
        <dsp:cNvSpPr/>
      </dsp:nvSpPr>
      <dsp:spPr>
        <a:xfrm>
          <a:off x="1283041" y="2777620"/>
          <a:ext cx="8906642" cy="111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66" tIns="117566" rIns="117566" bIns="117566" numCol="1" spcCol="1270" anchor="ctr" anchorCtr="0">
          <a:noAutofit/>
        </a:bodyPr>
        <a:lstStyle/>
        <a:p>
          <a:pPr marL="0" lvl="0" indent="0" algn="l" defTabSz="1111250">
            <a:lnSpc>
              <a:spcPct val="90000"/>
            </a:lnSpc>
            <a:spcBef>
              <a:spcPct val="0"/>
            </a:spcBef>
            <a:spcAft>
              <a:spcPct val="35000"/>
            </a:spcAft>
            <a:buNone/>
          </a:pPr>
          <a:r>
            <a:rPr lang="en-IE" sz="2500" kern="1200" dirty="0"/>
            <a:t>What is driving the development of the volunteers and the 1</a:t>
          </a:r>
          <a:r>
            <a:rPr lang="en-IE" sz="2500" kern="1200" baseline="30000" dirty="0"/>
            <a:t>st</a:t>
          </a:r>
          <a:r>
            <a:rPr lang="en-IE" sz="2500" kern="1200" dirty="0"/>
            <a:t> years. </a:t>
          </a:r>
          <a:endParaRPr lang="en-US" sz="2500" kern="1200" dirty="0"/>
        </a:p>
      </dsp:txBody>
      <dsp:txXfrm>
        <a:off x="1283041" y="2777620"/>
        <a:ext cx="8906642" cy="11108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0D0A2-75AD-4D4D-9DC3-8CA674DE485F}" type="datetimeFigureOut">
              <a:rPr lang="en-IE" smtClean="0"/>
              <a:t>14/07/2021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A93F5-1C69-4238-8C6A-494D831FC75C}" type="slidenum">
              <a:rPr lang="en-IE" smtClean="0"/>
              <a:t>‹#›</a:t>
            </a:fld>
            <a:endParaRPr lang="en-IE"/>
          </a:p>
        </p:txBody>
      </p:sp>
    </p:spTree>
    <p:extLst>
      <p:ext uri="{BB962C8B-B14F-4D97-AF65-F5344CB8AC3E}">
        <p14:creationId xmlns:p14="http://schemas.microsoft.com/office/powerpoint/2010/main" val="314573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DE249D00-75E0-4A69-9F00-34F8F887F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0B60798-BD1C-4CE1-A588-165E39C4A4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A224245-E3C9-455A-B8E3-DCF1C919566E}"/>
              </a:ext>
            </a:extLst>
          </p:cNvPr>
          <p:cNvSpPr/>
          <p:nvPr userDrawn="1"/>
        </p:nvSpPr>
        <p:spPr>
          <a:xfrm>
            <a:off x="0" y="-2"/>
            <a:ext cx="4754881" cy="6857999"/>
          </a:xfrm>
          <a:prstGeom prst="rect">
            <a:avLst/>
          </a:prstGeom>
          <a:solidFill>
            <a:srgbClr val="3F6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descr="A picture containing graphical user interface&#10;&#10;Description automatically generated">
            <a:extLst>
              <a:ext uri="{FF2B5EF4-FFF2-40B4-BE49-F238E27FC236}">
                <a16:creationId xmlns:a16="http://schemas.microsoft.com/office/drawing/2014/main" id="{698B3B17-6F57-4F39-9E12-01AE1D0E6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440" b="39920"/>
          <a:stretch/>
        </p:blipFill>
        <p:spPr>
          <a:xfrm>
            <a:off x="8465425" y="6186428"/>
            <a:ext cx="3253740" cy="671572"/>
          </a:xfrm>
          <a:prstGeom prst="rect">
            <a:avLst/>
          </a:prstGeom>
        </p:spPr>
      </p:pic>
      <p:sp>
        <p:nvSpPr>
          <p:cNvPr id="7" name="Rectangle 6">
            <a:extLst>
              <a:ext uri="{FF2B5EF4-FFF2-40B4-BE49-F238E27FC236}">
                <a16:creationId xmlns:a16="http://schemas.microsoft.com/office/drawing/2014/main" id="{280950CE-8E87-43C2-8E3C-D94C11F2371A}"/>
              </a:ext>
            </a:extLst>
          </p:cNvPr>
          <p:cNvSpPr/>
          <p:nvPr userDrawn="1"/>
        </p:nvSpPr>
        <p:spPr>
          <a:xfrm>
            <a:off x="4754881" y="4326198"/>
            <a:ext cx="6989100" cy="1251642"/>
          </a:xfrm>
          <a:prstGeom prst="rect">
            <a:avLst/>
          </a:prstGeom>
          <a:solidFill>
            <a:srgbClr val="C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Text&#10;&#10;Description automatically generated">
            <a:extLst>
              <a:ext uri="{FF2B5EF4-FFF2-40B4-BE49-F238E27FC236}">
                <a16:creationId xmlns:a16="http://schemas.microsoft.com/office/drawing/2014/main" id="{72E37C4F-6B1C-42B1-AB7F-68F813692E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202" y="2675403"/>
            <a:ext cx="4076659" cy="1746498"/>
          </a:xfrm>
          <a:prstGeom prst="rect">
            <a:avLst/>
          </a:prstGeom>
        </p:spPr>
      </p:pic>
      <p:sp>
        <p:nvSpPr>
          <p:cNvPr id="16" name="Text Placeholder 15">
            <a:extLst>
              <a:ext uri="{FF2B5EF4-FFF2-40B4-BE49-F238E27FC236}">
                <a16:creationId xmlns:a16="http://schemas.microsoft.com/office/drawing/2014/main" id="{C2DEEEBE-514C-458E-8B4C-813D7666D726}"/>
              </a:ext>
            </a:extLst>
          </p:cNvPr>
          <p:cNvSpPr>
            <a:spLocks noGrp="1"/>
          </p:cNvSpPr>
          <p:nvPr>
            <p:ph type="body" sz="quarter" idx="10" hasCustomPrompt="1"/>
          </p:nvPr>
        </p:nvSpPr>
        <p:spPr>
          <a:xfrm>
            <a:off x="5103813" y="4498975"/>
            <a:ext cx="6615112" cy="920750"/>
          </a:xfrm>
        </p:spPr>
        <p:txBody>
          <a:bodyPr anchor="ctr"/>
          <a:lstStyle>
            <a:lvl1pPr marL="0" indent="0">
              <a:buNone/>
              <a:defRPr>
                <a:solidFill>
                  <a:schemeClr val="bg1"/>
                </a:solidFill>
              </a:defRPr>
            </a:lvl1pPr>
          </a:lstStyle>
          <a:p>
            <a:pPr lvl="0"/>
            <a:r>
              <a:rPr lang="en-US" dirty="0"/>
              <a:t>CLICK TO EDIT MASTER TEXT STYLES</a:t>
            </a:r>
          </a:p>
        </p:txBody>
      </p:sp>
      <p:sp>
        <p:nvSpPr>
          <p:cNvPr id="17" name="Title 16">
            <a:extLst>
              <a:ext uri="{FF2B5EF4-FFF2-40B4-BE49-F238E27FC236}">
                <a16:creationId xmlns:a16="http://schemas.microsoft.com/office/drawing/2014/main" id="{C742FC57-91A3-4047-9D9A-36F57B16814D}"/>
              </a:ext>
            </a:extLst>
          </p:cNvPr>
          <p:cNvSpPr>
            <a:spLocks noGrp="1"/>
          </p:cNvSpPr>
          <p:nvPr>
            <p:ph type="title"/>
          </p:nvPr>
        </p:nvSpPr>
        <p:spPr>
          <a:xfrm>
            <a:off x="5128405" y="2766215"/>
            <a:ext cx="6615576" cy="1325563"/>
          </a:xfrm>
        </p:spPr>
        <p:txBody>
          <a:bodyPr/>
          <a:lstStyle>
            <a:lvl1pPr>
              <a:defRPr>
                <a:solidFill>
                  <a:schemeClr val="tx2"/>
                </a:solidFill>
              </a:defRPr>
            </a:lvl1pPr>
          </a:lstStyle>
          <a:p>
            <a:r>
              <a:rPr lang="en-US"/>
              <a:t>Click to edit Master title style</a:t>
            </a:r>
            <a:endParaRPr lang="en-IE" dirty="0"/>
          </a:p>
        </p:txBody>
      </p:sp>
    </p:spTree>
    <p:extLst>
      <p:ext uri="{BB962C8B-B14F-4D97-AF65-F5344CB8AC3E}">
        <p14:creationId xmlns:p14="http://schemas.microsoft.com/office/powerpoint/2010/main" val="81858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905917"/>
            <a:ext cx="5800629" cy="395513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25DCD9-25D4-4A4E-95C6-C017DF9C0EC2}"/>
              </a:ext>
            </a:extLst>
          </p:cNvPr>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le 9">
            <a:extLst>
              <a:ext uri="{FF2B5EF4-FFF2-40B4-BE49-F238E27FC236}">
                <a16:creationId xmlns:a16="http://schemas.microsoft.com/office/drawing/2014/main" id="{5455692B-213F-4EDA-A701-AE8F337B9F4D}"/>
              </a:ext>
            </a:extLst>
          </p:cNvPr>
          <p:cNvSpPr>
            <a:spLocks noGrp="1"/>
          </p:cNvSpPr>
          <p:nvPr>
            <p:ph type="title"/>
          </p:nvPr>
        </p:nvSpPr>
        <p:spPr/>
        <p:txBody>
          <a:bodyPr/>
          <a:lstStyle/>
          <a:p>
            <a:r>
              <a:rPr lang="en-US"/>
              <a:t>Click to edit Master title style</a:t>
            </a:r>
            <a:endParaRPr lang="en-IE"/>
          </a:p>
        </p:txBody>
      </p:sp>
      <p:sp>
        <p:nvSpPr>
          <p:cNvPr id="11" name="Text Placeholder 3">
            <a:extLst>
              <a:ext uri="{FF2B5EF4-FFF2-40B4-BE49-F238E27FC236}">
                <a16:creationId xmlns:a16="http://schemas.microsoft.com/office/drawing/2014/main" id="{0E60FDC5-BB61-4F26-B8BF-31F804B38047}"/>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182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8B7A6E9-3C7B-4D83-94A7-DD448F48BF00}"/>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927096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3A1B-57AC-1D48-9BFB-86654BF30A1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265A78C-2DF0-E24D-B388-DBE9E0F9D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75AAA97-0CEC-234A-918C-5512086D3A03}"/>
              </a:ext>
            </a:extLst>
          </p:cNvPr>
          <p:cNvSpPr>
            <a:spLocks noGrp="1"/>
          </p:cNvSpPr>
          <p:nvPr>
            <p:ph type="dt" sz="half" idx="10"/>
          </p:nvPr>
        </p:nvSpPr>
        <p:spPr/>
        <p:txBody>
          <a:bodyPr/>
          <a:lstStyle/>
          <a:p>
            <a:fld id="{798D389E-9FA5-264E-98EB-4B4DE4157F3E}" type="datetimeFigureOut">
              <a:rPr lang="en-US" smtClean="0"/>
              <a:t>7/14/2021</a:t>
            </a:fld>
            <a:endParaRPr lang="en-US"/>
          </a:p>
        </p:txBody>
      </p:sp>
      <p:sp>
        <p:nvSpPr>
          <p:cNvPr id="5" name="Footer Placeholder 4">
            <a:extLst>
              <a:ext uri="{FF2B5EF4-FFF2-40B4-BE49-F238E27FC236}">
                <a16:creationId xmlns:a16="http://schemas.microsoft.com/office/drawing/2014/main" id="{0C1FA0A2-6E92-6345-9351-BBC3EB571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42756-7C18-F943-A86A-5B3735D07A3A}"/>
              </a:ext>
            </a:extLst>
          </p:cNvPr>
          <p:cNvSpPr>
            <a:spLocks noGrp="1"/>
          </p:cNvSpPr>
          <p:nvPr>
            <p:ph type="sldNum" sz="quarter" idx="12"/>
          </p:nvPr>
        </p:nvSpPr>
        <p:spPr/>
        <p:txBody>
          <a:bodyPr/>
          <a:lstStyle/>
          <a:p>
            <a:fld id="{8280BCA2-488A-A145-A64A-D5F989F5B82F}" type="slidenum">
              <a:rPr lang="en-US" smtClean="0"/>
              <a:t>‹#›</a:t>
            </a:fld>
            <a:endParaRPr lang="en-US"/>
          </a:p>
        </p:txBody>
      </p:sp>
    </p:spTree>
    <p:extLst>
      <p:ext uri="{BB962C8B-B14F-4D97-AF65-F5344CB8AC3E}">
        <p14:creationId xmlns:p14="http://schemas.microsoft.com/office/powerpoint/2010/main" val="212567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16087"/>
            <a:ext cx="10189684" cy="38889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9183C31-F06D-4D17-A089-250D8F3EABF9}"/>
              </a:ext>
            </a:extLst>
          </p:cNvPr>
          <p:cNvSpPr>
            <a:spLocks noGrp="1"/>
          </p:cNvSpPr>
          <p:nvPr>
            <p:ph type="title"/>
          </p:nvPr>
        </p:nvSpPr>
        <p:spPr/>
        <p:txBody>
          <a:bodyPr/>
          <a:lstStyle/>
          <a:p>
            <a:r>
              <a:rPr lang="en-US" dirty="0"/>
              <a:t>Click to edit Master title style</a:t>
            </a:r>
            <a:endParaRPr lang="en-IE" dirty="0"/>
          </a:p>
        </p:txBody>
      </p:sp>
    </p:spTree>
    <p:extLst>
      <p:ext uri="{BB962C8B-B14F-4D97-AF65-F5344CB8AC3E}">
        <p14:creationId xmlns:p14="http://schemas.microsoft.com/office/powerpoint/2010/main" val="144176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D777ED3-F5B5-43C6-9197-3F7165483440}"/>
              </a:ext>
            </a:extLst>
          </p:cNvPr>
          <p:cNvSpPr>
            <a:spLocks noGrp="1"/>
          </p:cNvSpPr>
          <p:nvPr>
            <p:ph type="title" hasCustomPrompt="1"/>
          </p:nvPr>
        </p:nvSpPr>
        <p:spPr>
          <a:xfrm>
            <a:off x="774394" y="2585425"/>
            <a:ext cx="6863508" cy="1325563"/>
          </a:xfrm>
          <a:prstGeom prst="rect">
            <a:avLst/>
          </a:prstGeom>
        </p:spPr>
        <p:txBody>
          <a:bodyPr/>
          <a:lstStyle>
            <a:lvl1pPr>
              <a:defRPr>
                <a:solidFill>
                  <a:schemeClr val="tx2"/>
                </a:solidFill>
              </a:defRPr>
            </a:lvl1pPr>
          </a:lstStyle>
          <a:p>
            <a:r>
              <a:rPr lang="en-US" dirty="0"/>
              <a:t>Section Title</a:t>
            </a:r>
          </a:p>
        </p:txBody>
      </p:sp>
      <p:sp>
        <p:nvSpPr>
          <p:cNvPr id="19" name="Picture Placeholder 18">
            <a:extLst>
              <a:ext uri="{FF2B5EF4-FFF2-40B4-BE49-F238E27FC236}">
                <a16:creationId xmlns:a16="http://schemas.microsoft.com/office/drawing/2014/main" id="{66398A9D-0633-4DCE-B6D7-8DBBF95DCE2C}"/>
              </a:ext>
            </a:extLst>
          </p:cNvPr>
          <p:cNvSpPr>
            <a:spLocks noGrp="1"/>
          </p:cNvSpPr>
          <p:nvPr>
            <p:ph type="pic" sz="quarter" idx="10"/>
          </p:nvPr>
        </p:nvSpPr>
        <p:spPr>
          <a:xfrm>
            <a:off x="7689774" y="1916935"/>
            <a:ext cx="3272009" cy="4021157"/>
          </a:xfrm>
          <a:ln w="82550">
            <a:noFill/>
            <a:miter lim="800000"/>
          </a:ln>
        </p:spPr>
        <p:txBody>
          <a:bodyPr/>
          <a:lstStyle/>
          <a:p>
            <a:r>
              <a:rPr lang="en-US"/>
              <a:t>Click icon to add picture</a:t>
            </a:r>
            <a:endParaRPr lang="en-IE" dirty="0"/>
          </a:p>
        </p:txBody>
      </p:sp>
    </p:spTree>
    <p:extLst>
      <p:ext uri="{BB962C8B-B14F-4D97-AF65-F5344CB8AC3E}">
        <p14:creationId xmlns:p14="http://schemas.microsoft.com/office/powerpoint/2010/main" val="269180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483548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86610" y="2082188"/>
            <a:ext cx="5181600"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78106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82188"/>
            <a:ext cx="1927034" cy="3855904"/>
          </a:xfrm>
          <a:prstGeom prst="rect">
            <a:avLst/>
          </a:prstGeom>
        </p:spPr>
        <p:txBody>
          <a:body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3106755" y="2082188"/>
            <a:ext cx="3635567"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2A102D13-3848-4544-BBE8-F96AEB792C78}"/>
              </a:ext>
            </a:extLst>
          </p:cNvPr>
          <p:cNvSpPr>
            <a:spLocks noGrp="1"/>
          </p:cNvSpPr>
          <p:nvPr>
            <p:ph type="title"/>
          </p:nvPr>
        </p:nvSpPr>
        <p:spPr/>
        <p:txBody>
          <a:bodyPr/>
          <a:lstStyle/>
          <a:p>
            <a:r>
              <a:rPr lang="en-US"/>
              <a:t>Click to edit Master title style</a:t>
            </a:r>
            <a:endParaRPr lang="en-IE"/>
          </a:p>
        </p:txBody>
      </p:sp>
      <p:sp>
        <p:nvSpPr>
          <p:cNvPr id="5" name="Content Placeholder 3">
            <a:extLst>
              <a:ext uri="{FF2B5EF4-FFF2-40B4-BE49-F238E27FC236}">
                <a16:creationId xmlns:a16="http://schemas.microsoft.com/office/drawing/2014/main" id="{08DB192A-BF31-4AD2-9AA9-ABF8A4216D91}"/>
              </a:ext>
            </a:extLst>
          </p:cNvPr>
          <p:cNvSpPr>
            <a:spLocks noGrp="1"/>
          </p:cNvSpPr>
          <p:nvPr>
            <p:ph sz="half" idx="10"/>
          </p:nvPr>
        </p:nvSpPr>
        <p:spPr>
          <a:xfrm>
            <a:off x="6918593" y="2082188"/>
            <a:ext cx="3922006" cy="38559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47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10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72731509-23D4-45BC-B2E7-C67994891301}"/>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5326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8B214-46FF-490E-970C-1095C3288FE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409849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6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905917"/>
            <a:ext cx="5745545" cy="395513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429000"/>
            <a:ext cx="3932237" cy="24399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149731B1-DD0D-4966-8EE7-C5B4AEDE09A2}"/>
              </a:ext>
            </a:extLst>
          </p:cNvPr>
          <p:cNvSpPr>
            <a:spLocks noGrp="1"/>
          </p:cNvSpPr>
          <p:nvPr>
            <p:ph type="title"/>
          </p:nvPr>
        </p:nvSpPr>
        <p:spPr/>
        <p:txBody>
          <a:bodyPr/>
          <a:lstStyle/>
          <a:p>
            <a:r>
              <a:rPr lang="en-US"/>
              <a:t>Click to edit Master title style</a:t>
            </a:r>
            <a:endParaRPr lang="en-IE"/>
          </a:p>
        </p:txBody>
      </p:sp>
      <p:sp>
        <p:nvSpPr>
          <p:cNvPr id="10" name="Text Placeholder 3">
            <a:extLst>
              <a:ext uri="{FF2B5EF4-FFF2-40B4-BE49-F238E27FC236}">
                <a16:creationId xmlns:a16="http://schemas.microsoft.com/office/drawing/2014/main" id="{9EFF8CAD-BC8B-493A-AF63-9D34F5DD5DE5}"/>
              </a:ext>
            </a:extLst>
          </p:cNvPr>
          <p:cNvSpPr>
            <a:spLocks noGrp="1"/>
          </p:cNvSpPr>
          <p:nvPr>
            <p:ph type="body" sz="half" idx="10"/>
          </p:nvPr>
        </p:nvSpPr>
        <p:spPr>
          <a:xfrm>
            <a:off x="839788" y="1905917"/>
            <a:ext cx="3932237" cy="132556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010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B3367-FF02-46CE-A0D4-7226EEAB69A5}"/>
              </a:ext>
            </a:extLst>
          </p:cNvPr>
          <p:cNvSpPr/>
          <p:nvPr userDrawn="1"/>
        </p:nvSpPr>
        <p:spPr>
          <a:xfrm>
            <a:off x="826952" y="365125"/>
            <a:ext cx="10526848" cy="1325563"/>
          </a:xfrm>
          <a:prstGeom prst="rect">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18" name="Title Placeholder 17">
            <a:extLst>
              <a:ext uri="{FF2B5EF4-FFF2-40B4-BE49-F238E27FC236}">
                <a16:creationId xmlns:a16="http://schemas.microsoft.com/office/drawing/2014/main" id="{EA4AE44D-4C29-4AA5-85DC-0E9140208E76}"/>
              </a:ext>
            </a:extLst>
          </p:cNvPr>
          <p:cNvSpPr>
            <a:spLocks noGrp="1"/>
          </p:cNvSpPr>
          <p:nvPr>
            <p:ph type="title"/>
          </p:nvPr>
        </p:nvSpPr>
        <p:spPr>
          <a:xfrm>
            <a:off x="2434931" y="365125"/>
            <a:ext cx="8918868" cy="1325563"/>
          </a:xfrm>
          <a:prstGeom prst="rect">
            <a:avLst/>
          </a:prstGeom>
          <a:ln>
            <a:noFill/>
          </a:ln>
        </p:spPr>
        <p:txBody>
          <a:bodyPr vert="horz" lIns="91440" tIns="45720" rIns="91440" bIns="45720" rtlCol="0" anchor="ctr">
            <a:noAutofit/>
          </a:bodyPr>
          <a:lstStyle/>
          <a:p>
            <a:r>
              <a:rPr lang="en-US" dirty="0"/>
              <a:t>Master Title Style</a:t>
            </a:r>
            <a:endParaRPr lang="en-IE" dirty="0"/>
          </a:p>
        </p:txBody>
      </p:sp>
      <p:sp>
        <p:nvSpPr>
          <p:cNvPr id="19" name="Text Placeholder 18">
            <a:extLst>
              <a:ext uri="{FF2B5EF4-FFF2-40B4-BE49-F238E27FC236}">
                <a16:creationId xmlns:a16="http://schemas.microsoft.com/office/drawing/2014/main" id="{932F3053-E4B5-45F0-BA26-072FA3F9BCDE}"/>
              </a:ext>
            </a:extLst>
          </p:cNvPr>
          <p:cNvSpPr>
            <a:spLocks noGrp="1"/>
          </p:cNvSpPr>
          <p:nvPr>
            <p:ph type="body" idx="1"/>
          </p:nvPr>
        </p:nvSpPr>
        <p:spPr>
          <a:xfrm>
            <a:off x="826952" y="1861851"/>
            <a:ext cx="10222966" cy="3995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pic>
        <p:nvPicPr>
          <p:cNvPr id="8" name="Picture 7" descr="A picture containing graphical user interface&#10;&#10;Description automatically generated">
            <a:extLst>
              <a:ext uri="{FF2B5EF4-FFF2-40B4-BE49-F238E27FC236}">
                <a16:creationId xmlns:a16="http://schemas.microsoft.com/office/drawing/2014/main" id="{A9BBFDF1-FF6E-4560-AB9A-1A18294D99B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9440" b="39920"/>
          <a:stretch/>
        </p:blipFill>
        <p:spPr>
          <a:xfrm>
            <a:off x="7720942" y="5978983"/>
            <a:ext cx="3253740" cy="671572"/>
          </a:xfrm>
          <a:prstGeom prst="rect">
            <a:avLst/>
          </a:prstGeom>
        </p:spPr>
      </p:pic>
      <p:sp>
        <p:nvSpPr>
          <p:cNvPr id="3" name="Rectangle 2">
            <a:extLst>
              <a:ext uri="{FF2B5EF4-FFF2-40B4-BE49-F238E27FC236}">
                <a16:creationId xmlns:a16="http://schemas.microsoft.com/office/drawing/2014/main" id="{7A2EE38F-1AF8-4B1F-B69A-4796A590EFB8}"/>
              </a:ext>
            </a:extLst>
          </p:cNvPr>
          <p:cNvSpPr/>
          <p:nvPr userDrawn="1"/>
        </p:nvSpPr>
        <p:spPr>
          <a:xfrm>
            <a:off x="826952" y="1723739"/>
            <a:ext cx="10526848" cy="105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8E7572EB-0BC4-45CE-84D2-4171C42979D9}"/>
              </a:ext>
            </a:extLst>
          </p:cNvPr>
          <p:cNvSpPr/>
          <p:nvPr userDrawn="1"/>
        </p:nvSpPr>
        <p:spPr>
          <a:xfrm>
            <a:off x="11038901" y="1795749"/>
            <a:ext cx="314899" cy="4854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Rectangle 11">
            <a:extLst>
              <a:ext uri="{FF2B5EF4-FFF2-40B4-BE49-F238E27FC236}">
                <a16:creationId xmlns:a16="http://schemas.microsoft.com/office/drawing/2014/main" id="{95382949-9AC4-4BC5-B3D7-9F98B88FF8A0}"/>
              </a:ext>
            </a:extLst>
          </p:cNvPr>
          <p:cNvSpPr/>
          <p:nvPr userDrawn="1"/>
        </p:nvSpPr>
        <p:spPr>
          <a:xfrm>
            <a:off x="826951" y="5995107"/>
            <a:ext cx="6818755" cy="671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r>
              <a:rPr lang="en-IE" sz="3200" dirty="0">
                <a:solidFill>
                  <a:schemeClr val="tx1"/>
                </a:solidFill>
              </a:rPr>
              <a:t>Work Package 3 – Peer-led Transition</a:t>
            </a:r>
          </a:p>
        </p:txBody>
      </p:sp>
      <p:pic>
        <p:nvPicPr>
          <p:cNvPr id="5" name="Picture 4" descr="Logo&#10;&#10;Description automatically generated">
            <a:extLst>
              <a:ext uri="{FF2B5EF4-FFF2-40B4-BE49-F238E27FC236}">
                <a16:creationId xmlns:a16="http://schemas.microsoft.com/office/drawing/2014/main" id="{2EF24F8B-CF71-4C12-970B-97BF4C0953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4920" y="2005581"/>
            <a:ext cx="3502159" cy="2846838"/>
          </a:xfrm>
          <a:prstGeom prst="rect">
            <a:avLst/>
          </a:prstGeom>
        </p:spPr>
      </p:pic>
      <p:pic>
        <p:nvPicPr>
          <p:cNvPr id="7" name="Picture 6" descr="Logo&#10;&#10;Description automatically generated">
            <a:extLst>
              <a:ext uri="{FF2B5EF4-FFF2-40B4-BE49-F238E27FC236}">
                <a16:creationId xmlns:a16="http://schemas.microsoft.com/office/drawing/2014/main" id="{58D52D34-E087-42F0-90BE-CD694B7EE8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9080" y="407908"/>
            <a:ext cx="1695850" cy="1378524"/>
          </a:xfrm>
          <a:prstGeom prst="rect">
            <a:avLst/>
          </a:prstGeom>
        </p:spPr>
      </p:pic>
    </p:spTree>
    <p:extLst>
      <p:ext uri="{BB962C8B-B14F-4D97-AF65-F5344CB8AC3E}">
        <p14:creationId xmlns:p14="http://schemas.microsoft.com/office/powerpoint/2010/main" val="16283950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92" r:id="rId5"/>
    <p:sldLayoutId id="2147483687" r:id="rId6"/>
    <p:sldLayoutId id="2147483688" r:id="rId7"/>
    <p:sldLayoutId id="2147483689" r:id="rId8"/>
    <p:sldLayoutId id="2147483690" r:id="rId9"/>
    <p:sldLayoutId id="2147483691" r:id="rId10"/>
    <p:sldLayoutId id="2147483670" r:id="rId11"/>
    <p:sldLayoutId id="2147483693" r:id="rId12"/>
  </p:sldLayoutIdLst>
  <p:txStyles>
    <p:title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tcd.ie/Student_Counselling/3set/resources/index.php" TargetMode="Externa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cd.ie/Student_Counselling/3set/studentvoice/index.php"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351F7D-9258-481E-B333-241A3A564626}"/>
              </a:ext>
            </a:extLst>
          </p:cNvPr>
          <p:cNvSpPr>
            <a:spLocks noGrp="1"/>
          </p:cNvSpPr>
          <p:nvPr>
            <p:ph type="body" sz="quarter" idx="10"/>
          </p:nvPr>
        </p:nvSpPr>
        <p:spPr/>
        <p:txBody>
          <a:bodyPr/>
          <a:lstStyle/>
          <a:p>
            <a:r>
              <a:rPr lang="en-IE" dirty="0"/>
              <a:t>3Set Work Package 3</a:t>
            </a:r>
          </a:p>
        </p:txBody>
      </p:sp>
      <p:sp>
        <p:nvSpPr>
          <p:cNvPr id="4" name="Title 3">
            <a:extLst>
              <a:ext uri="{FF2B5EF4-FFF2-40B4-BE49-F238E27FC236}">
                <a16:creationId xmlns:a16="http://schemas.microsoft.com/office/drawing/2014/main" id="{F92593BF-FB65-4B9F-AAFD-62DFBD7379EB}"/>
              </a:ext>
            </a:extLst>
          </p:cNvPr>
          <p:cNvSpPr>
            <a:spLocks noGrp="1"/>
          </p:cNvSpPr>
          <p:nvPr>
            <p:ph type="title"/>
          </p:nvPr>
        </p:nvSpPr>
        <p:spPr/>
        <p:txBody>
          <a:bodyPr/>
          <a:lstStyle/>
          <a:p>
            <a:r>
              <a:rPr lang="en-IE" dirty="0"/>
              <a:t>Redesigning Peer-led Transition</a:t>
            </a:r>
          </a:p>
        </p:txBody>
      </p:sp>
    </p:spTree>
    <p:extLst>
      <p:ext uri="{BB962C8B-B14F-4D97-AF65-F5344CB8AC3E}">
        <p14:creationId xmlns:p14="http://schemas.microsoft.com/office/powerpoint/2010/main" val="267608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456C2C-6DA5-4D01-ADD6-7CA43B73A170}"/>
              </a:ext>
            </a:extLst>
          </p:cNvPr>
          <p:cNvSpPr>
            <a:spLocks noGrp="1"/>
          </p:cNvSpPr>
          <p:nvPr>
            <p:ph type="title"/>
          </p:nvPr>
        </p:nvSpPr>
        <p:spPr/>
        <p:txBody>
          <a:bodyPr/>
          <a:lstStyle/>
          <a:p>
            <a:r>
              <a:rPr lang="en-IE" dirty="0"/>
              <a:t>Open Research</a:t>
            </a:r>
          </a:p>
        </p:txBody>
      </p:sp>
      <p:sp>
        <p:nvSpPr>
          <p:cNvPr id="7" name="Rectangle 6">
            <a:extLst>
              <a:ext uri="{FF2B5EF4-FFF2-40B4-BE49-F238E27FC236}">
                <a16:creationId xmlns:a16="http://schemas.microsoft.com/office/drawing/2014/main" id="{165E5807-AD33-4405-A14D-F34958C93928}"/>
              </a:ext>
            </a:extLst>
          </p:cNvPr>
          <p:cNvSpPr/>
          <p:nvPr/>
        </p:nvSpPr>
        <p:spPr>
          <a:xfrm>
            <a:off x="798365" y="2030161"/>
            <a:ext cx="9878344" cy="3323987"/>
          </a:xfrm>
          <a:prstGeom prst="rect">
            <a:avLst/>
          </a:prstGeom>
        </p:spPr>
        <p:txBody>
          <a:bodyPr wrap="square">
            <a:spAutoFit/>
          </a:bodyPr>
          <a:lstStyle/>
          <a:p>
            <a:pPr marL="342900" indent="-342900">
              <a:buFont typeface="Arial" panose="020B0604020202020204" pitchFamily="34" charset="0"/>
              <a:buChar char="•"/>
            </a:pPr>
            <a:r>
              <a:rPr lang="en-IE" sz="2400" dirty="0">
                <a:solidFill>
                  <a:srgbClr val="3F6A98"/>
                </a:solidFill>
              </a:rPr>
              <a:t>We follow open research principles and are eager to share our materials, methods, data analysis etc. to encourage replication. Search 3SET on osf.io (Open Science Framework website) and contact us so we can share any challenges we came across etc.</a:t>
            </a:r>
          </a:p>
          <a:p>
            <a:pPr marL="342900" indent="-342900">
              <a:buFont typeface="Arial" panose="020B0604020202020204" pitchFamily="34" charset="0"/>
              <a:buChar char="•"/>
            </a:pPr>
            <a:r>
              <a:rPr lang="en-IE" sz="2400" dirty="0">
                <a:solidFill>
                  <a:srgbClr val="3F6A98"/>
                </a:solidFill>
              </a:rPr>
              <a:t>The more we share across settings the healthier the field of higher ed research becomes and the more confident we become about what works</a:t>
            </a:r>
          </a:p>
          <a:p>
            <a:pPr marL="342900" indent="-342900">
              <a:buFont typeface="Arial" panose="020B0604020202020204" pitchFamily="34" charset="0"/>
              <a:buChar char="•"/>
            </a:pPr>
            <a:r>
              <a:rPr lang="en-IE" sz="2400" dirty="0">
                <a:solidFill>
                  <a:srgbClr val="3F6A98"/>
                </a:solidFill>
              </a:rPr>
              <a:t>Cross-comparison of findings using the same methodology in different settings yields its own insights</a:t>
            </a:r>
          </a:p>
          <a:p>
            <a:pPr marL="342900" indent="-342900">
              <a:buFont typeface="Arial" panose="020B0604020202020204" pitchFamily="34" charset="0"/>
              <a:buChar char="•"/>
            </a:pPr>
            <a:endParaRPr lang="en-US" dirty="0">
              <a:solidFill>
                <a:srgbClr val="3F6A98"/>
              </a:solidFill>
            </a:endParaRPr>
          </a:p>
        </p:txBody>
      </p:sp>
    </p:spTree>
    <p:extLst>
      <p:ext uri="{BB962C8B-B14F-4D97-AF65-F5344CB8AC3E}">
        <p14:creationId xmlns:p14="http://schemas.microsoft.com/office/powerpoint/2010/main" val="3557578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8ECF795-1190-0C4E-A247-DB8EC3198C52}"/>
              </a:ext>
            </a:extLst>
          </p:cNvPr>
          <p:cNvGraphicFramePr>
            <a:graphicFrameLocks noGrp="1"/>
          </p:cNvGraphicFramePr>
          <p:nvPr>
            <p:extLst>
              <p:ext uri="{D42A27DB-BD31-4B8C-83A1-F6EECF244321}">
                <p14:modId xmlns:p14="http://schemas.microsoft.com/office/powerpoint/2010/main" val="410466000"/>
              </p:ext>
            </p:extLst>
          </p:nvPr>
        </p:nvGraphicFramePr>
        <p:xfrm>
          <a:off x="836026" y="1881051"/>
          <a:ext cx="10154195" cy="3927565"/>
        </p:xfrm>
        <a:graphic>
          <a:graphicData uri="http://schemas.openxmlformats.org/drawingml/2006/table">
            <a:tbl>
              <a:tblPr/>
              <a:tblGrid>
                <a:gridCol w="1731289">
                  <a:extLst>
                    <a:ext uri="{9D8B030D-6E8A-4147-A177-3AD203B41FA5}">
                      <a16:colId xmlns:a16="http://schemas.microsoft.com/office/drawing/2014/main" val="1115343338"/>
                    </a:ext>
                  </a:extLst>
                </a:gridCol>
                <a:gridCol w="1345173">
                  <a:extLst>
                    <a:ext uri="{9D8B030D-6E8A-4147-A177-3AD203B41FA5}">
                      <a16:colId xmlns:a16="http://schemas.microsoft.com/office/drawing/2014/main" val="2890969320"/>
                    </a:ext>
                  </a:extLst>
                </a:gridCol>
                <a:gridCol w="1245531">
                  <a:extLst>
                    <a:ext uri="{9D8B030D-6E8A-4147-A177-3AD203B41FA5}">
                      <a16:colId xmlns:a16="http://schemas.microsoft.com/office/drawing/2014/main" val="2791341819"/>
                    </a:ext>
                  </a:extLst>
                </a:gridCol>
                <a:gridCol w="1270442">
                  <a:extLst>
                    <a:ext uri="{9D8B030D-6E8A-4147-A177-3AD203B41FA5}">
                      <a16:colId xmlns:a16="http://schemas.microsoft.com/office/drawing/2014/main" val="3334166597"/>
                    </a:ext>
                  </a:extLst>
                </a:gridCol>
                <a:gridCol w="1320263">
                  <a:extLst>
                    <a:ext uri="{9D8B030D-6E8A-4147-A177-3AD203B41FA5}">
                      <a16:colId xmlns:a16="http://schemas.microsoft.com/office/drawing/2014/main" val="2889364621"/>
                    </a:ext>
                  </a:extLst>
                </a:gridCol>
                <a:gridCol w="1345173">
                  <a:extLst>
                    <a:ext uri="{9D8B030D-6E8A-4147-A177-3AD203B41FA5}">
                      <a16:colId xmlns:a16="http://schemas.microsoft.com/office/drawing/2014/main" val="2164631382"/>
                    </a:ext>
                  </a:extLst>
                </a:gridCol>
                <a:gridCol w="812710">
                  <a:extLst>
                    <a:ext uri="{9D8B030D-6E8A-4147-A177-3AD203B41FA5}">
                      <a16:colId xmlns:a16="http://schemas.microsoft.com/office/drawing/2014/main" val="1778760408"/>
                    </a:ext>
                  </a:extLst>
                </a:gridCol>
                <a:gridCol w="1083614">
                  <a:extLst>
                    <a:ext uri="{9D8B030D-6E8A-4147-A177-3AD203B41FA5}">
                      <a16:colId xmlns:a16="http://schemas.microsoft.com/office/drawing/2014/main" val="150151042"/>
                    </a:ext>
                  </a:extLst>
                </a:gridCol>
              </a:tblGrid>
              <a:tr h="1031116">
                <a:tc>
                  <a:txBody>
                    <a:bodyPr/>
                    <a:lstStyle/>
                    <a:p>
                      <a:pPr algn="l" fontAlgn="ctr"/>
                      <a:r>
                        <a:rPr lang="en-GB" sz="1000" b="1" i="0" u="none" strike="noStrike">
                          <a:solidFill>
                            <a:srgbClr val="000000"/>
                          </a:solidFill>
                          <a:effectLst/>
                          <a:latin typeface="Calibri" panose="020F0502020204030204" pitchFamily="34" charset="0"/>
                        </a:rPr>
                        <a:t>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“I feel that I am part of Trinity College” (strongly disagree – strongly agree)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“To what extent are you questioning whether you might leave your course?”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“To what extent are you concerned about your capacity to study?”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“Do you have worries about your student experience?”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“How often would you say you feel positive about the future as a student in 3</a:t>
                      </a:r>
                      <a:r>
                        <a:rPr lang="en-GB" sz="1000" b="1" i="0" u="none" strike="noStrike" baseline="30000" dirty="0">
                          <a:solidFill>
                            <a:srgbClr val="000000"/>
                          </a:solidFill>
                          <a:effectLst/>
                          <a:latin typeface="Calibri" panose="020F0502020204030204" pitchFamily="34" charset="0"/>
                        </a:rPr>
                        <a:t>rd</a:t>
                      </a:r>
                      <a:r>
                        <a:rPr lang="en-GB" sz="1000" b="1" i="0" u="none" strike="noStrike" dirty="0">
                          <a:solidFill>
                            <a:srgbClr val="000000"/>
                          </a:solidFill>
                          <a:effectLst/>
                          <a:latin typeface="Calibri" panose="020F0502020204030204" pitchFamily="34" charset="0"/>
                        </a:rPr>
                        <a:t> level?”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Brief Resilience Scale</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Psychological Sense of School Membership scale</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313431"/>
                  </a:ext>
                </a:extLst>
              </a:tr>
              <a:tr h="513287">
                <a:tc>
                  <a:txBody>
                    <a:bodyPr/>
                    <a:lstStyle/>
                    <a:p>
                      <a:pPr algn="l" fontAlgn="ctr"/>
                      <a:r>
                        <a:rPr lang="en-GB" sz="1000" b="1" i="0" u="none" strike="noStrike">
                          <a:solidFill>
                            <a:srgbClr val="000000"/>
                          </a:solidFill>
                          <a:effectLst/>
                          <a:latin typeface="Calibri" panose="020F0502020204030204" pitchFamily="34" charset="0"/>
                        </a:rPr>
                        <a:t>“I feel that I am part of Trinity College” (strongly disagree – strongly agree)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-0.31^</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-0.26^</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-0.44^</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0.45^</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0.19^</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C00000"/>
                          </a:solidFill>
                          <a:effectLst/>
                          <a:latin typeface="Calibri" panose="020F0502020204030204" pitchFamily="34" charset="0"/>
                        </a:rPr>
                        <a:t>0.56^</a:t>
                      </a:r>
                      <a:endParaRPr lang="en-IE" sz="1000" b="1" i="0" u="none" strike="noStrike" dirty="0">
                        <a:solidFill>
                          <a:srgbClr val="C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160086"/>
                  </a:ext>
                </a:extLst>
              </a:tr>
              <a:tr h="513287">
                <a:tc>
                  <a:txBody>
                    <a:bodyPr/>
                    <a:lstStyle/>
                    <a:p>
                      <a:pPr algn="l" fontAlgn="ctr"/>
                      <a:r>
                        <a:rPr lang="en-GB" sz="1000" b="1" i="0" u="none" strike="noStrike">
                          <a:solidFill>
                            <a:srgbClr val="000000"/>
                          </a:solidFill>
                          <a:effectLst/>
                          <a:latin typeface="Calibri" panose="020F0502020204030204" pitchFamily="34" charset="0"/>
                        </a:rPr>
                        <a:t>“To what extent are you questioning whether you might leave your course?”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4472C4"/>
                          </a:solidFill>
                          <a:effectLst/>
                          <a:latin typeface="Calibri" panose="020F0502020204030204" pitchFamily="34" charset="0"/>
                        </a:rPr>
                        <a:t>0.30^</a:t>
                      </a:r>
                      <a:endParaRPr lang="en-IE" sz="1000" b="1" i="0" u="none" strike="noStrike" dirty="0">
                        <a:solidFill>
                          <a:srgbClr val="4472C4"/>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0.21^</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-0.44^</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-0.24^</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-0.42^</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688223"/>
                  </a:ext>
                </a:extLst>
              </a:tr>
              <a:tr h="484054">
                <a:tc>
                  <a:txBody>
                    <a:bodyPr/>
                    <a:lstStyle/>
                    <a:p>
                      <a:pPr algn="l" fontAlgn="ctr"/>
                      <a:r>
                        <a:rPr lang="en-GB" sz="1000" b="1" i="0" u="none" strike="noStrike">
                          <a:solidFill>
                            <a:srgbClr val="000000"/>
                          </a:solidFill>
                          <a:effectLst/>
                          <a:latin typeface="Calibri" panose="020F0502020204030204" pitchFamily="34" charset="0"/>
                        </a:rPr>
                        <a:t>“To what extent are you concerned about your capacity to study?”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-0.26^</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-0.37^</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102523"/>
                  </a:ext>
                </a:extLst>
              </a:tr>
              <a:tr h="458939">
                <a:tc>
                  <a:txBody>
                    <a:bodyPr/>
                    <a:lstStyle/>
                    <a:p>
                      <a:pPr algn="l" fontAlgn="ctr"/>
                      <a:r>
                        <a:rPr lang="en-GB" sz="1000" b="1" i="0" u="none" strike="noStrike">
                          <a:solidFill>
                            <a:srgbClr val="000000"/>
                          </a:solidFill>
                          <a:effectLst/>
                          <a:latin typeface="Calibri" panose="020F0502020204030204" pitchFamily="34" charset="0"/>
                        </a:rPr>
                        <a:t>“Do you have worries about your student experience?”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-0.44^</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0.21^</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-0.40^</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-0.21^</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-0.38^</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631543"/>
                  </a:ext>
                </a:extLst>
              </a:tr>
              <a:tr h="656915">
                <a:tc>
                  <a:txBody>
                    <a:bodyPr/>
                    <a:lstStyle/>
                    <a:p>
                      <a:pPr algn="l" fontAlgn="ctr"/>
                      <a:r>
                        <a:rPr lang="en-GB" sz="1000" b="1" i="0" u="none" strike="noStrike">
                          <a:solidFill>
                            <a:srgbClr val="000000"/>
                          </a:solidFill>
                          <a:effectLst/>
                          <a:latin typeface="Calibri" panose="020F0502020204030204" pitchFamily="34" charset="0"/>
                        </a:rPr>
                        <a:t>“How often would you say you feel positive about the future as a student in 3</a:t>
                      </a:r>
                      <a:r>
                        <a:rPr lang="en-GB" sz="1000" b="1" i="0" u="none" strike="noStrike" baseline="30000">
                          <a:solidFill>
                            <a:srgbClr val="000000"/>
                          </a:solidFill>
                          <a:effectLst/>
                          <a:latin typeface="Calibri" panose="020F0502020204030204" pitchFamily="34" charset="0"/>
                        </a:rPr>
                        <a:t>rd</a:t>
                      </a:r>
                      <a:r>
                        <a:rPr lang="en-GB" sz="1000" b="1" i="0" u="none" strike="noStrike">
                          <a:solidFill>
                            <a:srgbClr val="000000"/>
                          </a:solidFill>
                          <a:effectLst/>
                          <a:latin typeface="Calibri" panose="020F0502020204030204" pitchFamily="34" charset="0"/>
                        </a:rPr>
                        <a:t> level?”                                </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0.45^</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-0.44^</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-0.37^</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-0.40^</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0.35^</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C00000"/>
                          </a:solidFill>
                          <a:effectLst/>
                          <a:latin typeface="Calibri" panose="020F0502020204030204" pitchFamily="34" charset="0"/>
                        </a:rPr>
                        <a:t>0.55^</a:t>
                      </a:r>
                      <a:endParaRPr lang="en-IE" sz="1000" b="1" i="0" u="none" strike="noStrike" dirty="0">
                        <a:solidFill>
                          <a:srgbClr val="C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948875"/>
                  </a:ext>
                </a:extLst>
              </a:tr>
              <a:tr h="269967">
                <a:tc>
                  <a:txBody>
                    <a:bodyPr/>
                    <a:lstStyle/>
                    <a:p>
                      <a:pPr algn="l" fontAlgn="ctr"/>
                      <a:r>
                        <a:rPr lang="en-GB" sz="1000" b="1" i="0" u="none" strike="noStrike">
                          <a:solidFill>
                            <a:srgbClr val="000000"/>
                          </a:solidFill>
                          <a:effectLst/>
                          <a:latin typeface="Calibri" panose="020F0502020204030204" pitchFamily="34" charset="0"/>
                        </a:rPr>
                        <a:t>Brief Resilience Scale</a:t>
                      </a:r>
                      <a:endParaRPr lang="en-IE" sz="1000" b="1" i="0" u="none" strike="noStrike">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0.19^</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-0.24^</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-0.33^</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B050"/>
                          </a:solidFill>
                          <a:effectLst/>
                          <a:latin typeface="Calibri" panose="020F0502020204030204" pitchFamily="34" charset="0"/>
                        </a:rPr>
                        <a:t>-0.21^</a:t>
                      </a:r>
                      <a:endParaRPr lang="en-IE" sz="1000" b="1" i="0" u="none" strike="noStrike" dirty="0">
                        <a:solidFill>
                          <a:srgbClr val="00B05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0.35^ </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000" b="1" i="0" u="none" strike="noStrike" dirty="0">
                          <a:solidFill>
                            <a:srgbClr val="000000"/>
                          </a:solidFill>
                          <a:effectLst/>
                          <a:latin typeface="Calibri" panose="020F0502020204030204" pitchFamily="34" charset="0"/>
                        </a:rPr>
                        <a:t> </a:t>
                      </a:r>
                      <a:endParaRPr lang="en-IE" sz="1000" b="1" i="0" u="none" strike="noStrike" dirty="0">
                        <a:solidFill>
                          <a:srgbClr val="00000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1000" b="1" i="0" u="none" strike="noStrike" dirty="0">
                          <a:solidFill>
                            <a:srgbClr val="0070C0"/>
                          </a:solidFill>
                          <a:effectLst/>
                          <a:latin typeface="Calibri" panose="020F0502020204030204" pitchFamily="34" charset="0"/>
                        </a:rPr>
                        <a:t>0.35^</a:t>
                      </a:r>
                      <a:endParaRPr lang="en-IE" sz="1000" b="1" i="0" u="none" strike="noStrike" dirty="0">
                        <a:solidFill>
                          <a:srgbClr val="0070C0"/>
                        </a:solidFill>
                        <a:effectLst/>
                        <a:latin typeface="Calibri" panose="020F0502020204030204" pitchFamily="34" charset="0"/>
                      </a:endParaRPr>
                    </a:p>
                  </a:txBody>
                  <a:tcPr marL="4768" marR="4768" marT="47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658796"/>
                  </a:ext>
                </a:extLst>
              </a:tr>
            </a:tbl>
          </a:graphicData>
        </a:graphic>
      </p:graphicFrame>
      <p:sp>
        <p:nvSpPr>
          <p:cNvPr id="2" name="Title 1">
            <a:extLst>
              <a:ext uri="{FF2B5EF4-FFF2-40B4-BE49-F238E27FC236}">
                <a16:creationId xmlns:a16="http://schemas.microsoft.com/office/drawing/2014/main" id="{4889CF58-F6CE-482A-B29B-BD2169C426A6}"/>
              </a:ext>
            </a:extLst>
          </p:cNvPr>
          <p:cNvSpPr>
            <a:spLocks noGrp="1"/>
          </p:cNvSpPr>
          <p:nvPr>
            <p:ph type="title"/>
          </p:nvPr>
        </p:nvSpPr>
        <p:spPr/>
        <p:txBody>
          <a:bodyPr/>
          <a:lstStyle/>
          <a:p>
            <a:r>
              <a:rPr lang="en-IE" dirty="0"/>
              <a:t>Initial findings</a:t>
            </a:r>
          </a:p>
        </p:txBody>
      </p:sp>
    </p:spTree>
    <p:extLst>
      <p:ext uri="{BB962C8B-B14F-4D97-AF65-F5344CB8AC3E}">
        <p14:creationId xmlns:p14="http://schemas.microsoft.com/office/powerpoint/2010/main" val="116019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456C2C-6DA5-4D01-ADD6-7CA43B73A170}"/>
              </a:ext>
            </a:extLst>
          </p:cNvPr>
          <p:cNvSpPr>
            <a:spLocks noGrp="1"/>
          </p:cNvSpPr>
          <p:nvPr>
            <p:ph type="title"/>
          </p:nvPr>
        </p:nvSpPr>
        <p:spPr/>
        <p:txBody>
          <a:bodyPr/>
          <a:lstStyle/>
          <a:p>
            <a:r>
              <a:rPr lang="en-IE" dirty="0"/>
              <a:t>Initial findings</a:t>
            </a:r>
          </a:p>
        </p:txBody>
      </p:sp>
      <p:sp>
        <p:nvSpPr>
          <p:cNvPr id="7" name="Rectangle 6">
            <a:extLst>
              <a:ext uri="{FF2B5EF4-FFF2-40B4-BE49-F238E27FC236}">
                <a16:creationId xmlns:a16="http://schemas.microsoft.com/office/drawing/2014/main" id="{165E5807-AD33-4405-A14D-F34958C93928}"/>
              </a:ext>
            </a:extLst>
          </p:cNvPr>
          <p:cNvSpPr/>
          <p:nvPr/>
        </p:nvSpPr>
        <p:spPr>
          <a:xfrm>
            <a:off x="798365" y="2030161"/>
            <a:ext cx="9878344" cy="3816429"/>
          </a:xfrm>
          <a:prstGeom prst="rect">
            <a:avLst/>
          </a:prstGeom>
        </p:spPr>
        <p:txBody>
          <a:bodyPr wrap="square">
            <a:spAutoFit/>
          </a:bodyPr>
          <a:lstStyle/>
          <a:p>
            <a:pPr marL="342900" indent="-342900">
              <a:buFont typeface="Arial" panose="020B0604020202020204" pitchFamily="34" charset="0"/>
              <a:buChar char="•"/>
            </a:pPr>
            <a:r>
              <a:rPr lang="en-IE" sz="2800" dirty="0">
                <a:solidFill>
                  <a:srgbClr val="3F6A98"/>
                </a:solidFill>
              </a:rPr>
              <a:t>Strong associations between key variables supports the theory of change</a:t>
            </a:r>
          </a:p>
          <a:p>
            <a:pPr marL="342900" indent="-342900">
              <a:buFont typeface="Arial" panose="020B0604020202020204" pitchFamily="34" charset="0"/>
              <a:buChar char="•"/>
            </a:pPr>
            <a:r>
              <a:rPr lang="en-IE" sz="2800" dirty="0">
                <a:solidFill>
                  <a:srgbClr val="3F6A98"/>
                </a:solidFill>
              </a:rPr>
              <a:t>Demographics are poor predictors of belonging (surprising?)</a:t>
            </a:r>
          </a:p>
          <a:p>
            <a:pPr marL="342900" indent="-342900">
              <a:buFont typeface="Arial" panose="020B0604020202020204" pitchFamily="34" charset="0"/>
              <a:buChar char="•"/>
            </a:pPr>
            <a:r>
              <a:rPr lang="en-IE" sz="2800" dirty="0">
                <a:solidFill>
                  <a:srgbClr val="3F6A98"/>
                </a:solidFill>
              </a:rPr>
              <a:t>1st generation (lower cultural capital) students have higher belonging and resilience indicating possible ‘survivor effect’ – implications for pre-admissions policies?</a:t>
            </a:r>
          </a:p>
          <a:p>
            <a:pPr marL="342900" indent="-342900">
              <a:buFont typeface="Arial" panose="020B0604020202020204" pitchFamily="34" charset="0"/>
              <a:buChar char="•"/>
            </a:pPr>
            <a:r>
              <a:rPr lang="en-IE" sz="2800" dirty="0">
                <a:solidFill>
                  <a:srgbClr val="3F6A98"/>
                </a:solidFill>
              </a:rPr>
              <a:t>Roughly half of students registered with the disability service did not avail of the disability access route – pre-admission issue?</a:t>
            </a:r>
          </a:p>
          <a:p>
            <a:pPr marL="342900" indent="-342900">
              <a:buFont typeface="Arial" panose="020B0604020202020204" pitchFamily="34" charset="0"/>
              <a:buChar char="•"/>
            </a:pPr>
            <a:endParaRPr lang="en-US" dirty="0">
              <a:solidFill>
                <a:srgbClr val="3F6A98"/>
              </a:solidFill>
            </a:endParaRPr>
          </a:p>
        </p:txBody>
      </p:sp>
    </p:spTree>
    <p:extLst>
      <p:ext uri="{BB962C8B-B14F-4D97-AF65-F5344CB8AC3E}">
        <p14:creationId xmlns:p14="http://schemas.microsoft.com/office/powerpoint/2010/main" val="954027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456C2C-6DA5-4D01-ADD6-7CA43B73A170}"/>
              </a:ext>
            </a:extLst>
          </p:cNvPr>
          <p:cNvSpPr>
            <a:spLocks noGrp="1"/>
          </p:cNvSpPr>
          <p:nvPr>
            <p:ph type="title"/>
          </p:nvPr>
        </p:nvSpPr>
        <p:spPr/>
        <p:txBody>
          <a:bodyPr/>
          <a:lstStyle/>
          <a:p>
            <a:r>
              <a:rPr lang="en-IE" dirty="0"/>
              <a:t>Initial findings</a:t>
            </a:r>
          </a:p>
        </p:txBody>
      </p:sp>
      <p:sp>
        <p:nvSpPr>
          <p:cNvPr id="7" name="Rectangle 6">
            <a:extLst>
              <a:ext uri="{FF2B5EF4-FFF2-40B4-BE49-F238E27FC236}">
                <a16:creationId xmlns:a16="http://schemas.microsoft.com/office/drawing/2014/main" id="{165E5807-AD33-4405-A14D-F34958C93928}"/>
              </a:ext>
            </a:extLst>
          </p:cNvPr>
          <p:cNvSpPr/>
          <p:nvPr/>
        </p:nvSpPr>
        <p:spPr>
          <a:xfrm>
            <a:off x="798365" y="2030161"/>
            <a:ext cx="9878344" cy="4062651"/>
          </a:xfrm>
          <a:prstGeom prst="rect">
            <a:avLst/>
          </a:prstGeom>
        </p:spPr>
        <p:txBody>
          <a:bodyPr wrap="square">
            <a:spAutoFit/>
          </a:bodyPr>
          <a:lstStyle/>
          <a:p>
            <a:pPr marL="342900" indent="-342900">
              <a:buFont typeface="Arial" panose="020B0604020202020204" pitchFamily="34" charset="0"/>
              <a:buChar char="•"/>
            </a:pPr>
            <a:r>
              <a:rPr lang="en-IE" sz="2400" dirty="0">
                <a:solidFill>
                  <a:srgbClr val="3F6A98"/>
                </a:solidFill>
              </a:rPr>
              <a:t>Qualitative insights include: </a:t>
            </a:r>
          </a:p>
          <a:p>
            <a:pPr marL="800100" lvl="1" indent="-342900">
              <a:buFont typeface="Arial" panose="020B0604020202020204" pitchFamily="34" charset="0"/>
              <a:buChar char="•"/>
            </a:pPr>
            <a:r>
              <a:rPr lang="en-IE" sz="2400" dirty="0">
                <a:solidFill>
                  <a:srgbClr val="3F6A98"/>
                </a:solidFill>
              </a:rPr>
              <a:t>high prevalence of </a:t>
            </a:r>
            <a:r>
              <a:rPr lang="en-IE" sz="2400" b="1" dirty="0">
                <a:solidFill>
                  <a:srgbClr val="3F6A98"/>
                </a:solidFill>
              </a:rPr>
              <a:t>imposter feelings </a:t>
            </a:r>
            <a:r>
              <a:rPr lang="en-IE" sz="2400" dirty="0">
                <a:solidFill>
                  <a:srgbClr val="3F6A98"/>
                </a:solidFill>
              </a:rPr>
              <a:t>including not feeling good enough for course</a:t>
            </a:r>
          </a:p>
          <a:p>
            <a:pPr marL="800100" lvl="1" indent="-342900">
              <a:buFont typeface="Arial" panose="020B0604020202020204" pitchFamily="34" charset="0"/>
              <a:buChar char="•"/>
            </a:pPr>
            <a:r>
              <a:rPr lang="en-IE" sz="2400" dirty="0">
                <a:solidFill>
                  <a:srgbClr val="3F6A98"/>
                </a:solidFill>
              </a:rPr>
              <a:t>pandemic isolation</a:t>
            </a:r>
          </a:p>
          <a:p>
            <a:pPr marL="800100" lvl="1" indent="-342900">
              <a:buFont typeface="Arial" panose="020B0604020202020204" pitchFamily="34" charset="0"/>
              <a:buChar char="•"/>
            </a:pPr>
            <a:r>
              <a:rPr lang="en-IE" sz="2400" b="1" dirty="0">
                <a:solidFill>
                  <a:srgbClr val="3F6A98"/>
                </a:solidFill>
              </a:rPr>
              <a:t>inability to meet others </a:t>
            </a:r>
            <a:r>
              <a:rPr lang="en-IE" sz="2400" dirty="0">
                <a:solidFill>
                  <a:srgbClr val="3F6A98"/>
                </a:solidFill>
              </a:rPr>
              <a:t>is a major factor - students who have met others report this as one of the best things while those who haven’t report as worst</a:t>
            </a:r>
          </a:p>
          <a:p>
            <a:pPr marL="800100" lvl="1" indent="-342900">
              <a:buFont typeface="Arial" panose="020B0604020202020204" pitchFamily="34" charset="0"/>
              <a:buChar char="•"/>
            </a:pPr>
            <a:r>
              <a:rPr lang="en-IE" sz="2400" dirty="0">
                <a:solidFill>
                  <a:srgbClr val="3F6A98"/>
                </a:solidFill>
              </a:rPr>
              <a:t>very </a:t>
            </a:r>
            <a:r>
              <a:rPr lang="en-IE" sz="2400" b="1" dirty="0">
                <a:solidFill>
                  <a:srgbClr val="3F6A98"/>
                </a:solidFill>
              </a:rPr>
              <a:t>positive feelings about academics </a:t>
            </a:r>
            <a:r>
              <a:rPr lang="en-IE" sz="2400" dirty="0">
                <a:solidFill>
                  <a:srgbClr val="3F6A98"/>
                </a:solidFill>
              </a:rPr>
              <a:t>as well as some issues with difficulty – students enjoy being challenged and focusing on a subject they have passion for</a:t>
            </a:r>
          </a:p>
          <a:p>
            <a:pPr marL="342900" indent="-342900">
              <a:buFont typeface="Arial" panose="020B0604020202020204" pitchFamily="34" charset="0"/>
              <a:buChar char="•"/>
            </a:pPr>
            <a:endParaRPr lang="en-US" dirty="0">
              <a:solidFill>
                <a:srgbClr val="3F6A98"/>
              </a:solidFill>
            </a:endParaRPr>
          </a:p>
        </p:txBody>
      </p:sp>
    </p:spTree>
    <p:extLst>
      <p:ext uri="{BB962C8B-B14F-4D97-AF65-F5344CB8AC3E}">
        <p14:creationId xmlns:p14="http://schemas.microsoft.com/office/powerpoint/2010/main" val="2177088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456C2C-6DA5-4D01-ADD6-7CA43B73A170}"/>
              </a:ext>
            </a:extLst>
          </p:cNvPr>
          <p:cNvSpPr>
            <a:spLocks noGrp="1"/>
          </p:cNvSpPr>
          <p:nvPr>
            <p:ph type="title"/>
          </p:nvPr>
        </p:nvSpPr>
        <p:spPr/>
        <p:txBody>
          <a:bodyPr/>
          <a:lstStyle/>
          <a:p>
            <a:r>
              <a:rPr lang="en-IE" dirty="0"/>
              <a:t>Next steps</a:t>
            </a:r>
          </a:p>
        </p:txBody>
      </p:sp>
      <p:sp>
        <p:nvSpPr>
          <p:cNvPr id="7" name="Rectangle 6">
            <a:extLst>
              <a:ext uri="{FF2B5EF4-FFF2-40B4-BE49-F238E27FC236}">
                <a16:creationId xmlns:a16="http://schemas.microsoft.com/office/drawing/2014/main" id="{165E5807-AD33-4405-A14D-F34958C93928}"/>
              </a:ext>
            </a:extLst>
          </p:cNvPr>
          <p:cNvSpPr/>
          <p:nvPr/>
        </p:nvSpPr>
        <p:spPr>
          <a:xfrm>
            <a:off x="798365" y="2030161"/>
            <a:ext cx="9878344" cy="3693319"/>
          </a:xfrm>
          <a:prstGeom prst="rect">
            <a:avLst/>
          </a:prstGeom>
        </p:spPr>
        <p:txBody>
          <a:bodyPr wrap="square">
            <a:spAutoFit/>
          </a:bodyPr>
          <a:lstStyle/>
          <a:p>
            <a:pPr marL="342900" indent="-342900">
              <a:buFont typeface="Arial" panose="020B0604020202020204" pitchFamily="34" charset="0"/>
              <a:buChar char="•"/>
            </a:pPr>
            <a:r>
              <a:rPr lang="en-IE" sz="2400" dirty="0">
                <a:solidFill>
                  <a:srgbClr val="3F6A98"/>
                </a:solidFill>
              </a:rPr>
              <a:t>Evaluate coronavirus pivot using survey data and learn from/despite of the exceptional circumstances - challenging to separate pandemic effects from usual transition (some initial findings shown) – lots of insight about hybrid learning</a:t>
            </a:r>
          </a:p>
          <a:p>
            <a:pPr marL="342900" indent="-342900">
              <a:buFont typeface="Arial" panose="020B0604020202020204" pitchFamily="34" charset="0"/>
              <a:buChar char="•"/>
            </a:pPr>
            <a:r>
              <a:rPr lang="en-IE" sz="2400" dirty="0">
                <a:solidFill>
                  <a:srgbClr val="3F6A98"/>
                </a:solidFill>
              </a:rPr>
              <a:t>Trial the pilot model in one school allowing comparison between pilot and existing models - is the pilot better?</a:t>
            </a:r>
          </a:p>
          <a:p>
            <a:pPr marL="342900" indent="-342900">
              <a:buFont typeface="Arial" panose="020B0604020202020204" pitchFamily="34" charset="0"/>
              <a:buChar char="•"/>
            </a:pPr>
            <a:r>
              <a:rPr lang="en-IE" sz="2400" dirty="0">
                <a:solidFill>
                  <a:srgbClr val="3F6A98"/>
                </a:solidFill>
              </a:rPr>
              <a:t>Ask students directly for their feedback with additional focus groups to supplement surveys – opportunity for improvements and novel insights</a:t>
            </a:r>
          </a:p>
          <a:p>
            <a:pPr marL="342900" indent="-342900">
              <a:buFont typeface="Arial" panose="020B0604020202020204" pitchFamily="34" charset="0"/>
              <a:buChar char="•"/>
            </a:pPr>
            <a:r>
              <a:rPr lang="en-IE" sz="2400" dirty="0">
                <a:solidFill>
                  <a:srgbClr val="3F6A98"/>
                </a:solidFill>
              </a:rPr>
              <a:t>Collaboration with other HEIs, and crucially REPLICATION</a:t>
            </a:r>
          </a:p>
          <a:p>
            <a:pPr marL="342900" indent="-342900">
              <a:buFont typeface="Arial" panose="020B0604020202020204" pitchFamily="34" charset="0"/>
              <a:buChar char="•"/>
            </a:pPr>
            <a:endParaRPr lang="en-US" dirty="0">
              <a:solidFill>
                <a:srgbClr val="3F6A98"/>
              </a:solidFill>
            </a:endParaRPr>
          </a:p>
        </p:txBody>
      </p:sp>
    </p:spTree>
    <p:extLst>
      <p:ext uri="{BB962C8B-B14F-4D97-AF65-F5344CB8AC3E}">
        <p14:creationId xmlns:p14="http://schemas.microsoft.com/office/powerpoint/2010/main" val="414033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B00750A1-95DB-40CC-B03B-6AB6342FB503}"/>
              </a:ext>
            </a:extLst>
          </p:cNvPr>
          <p:cNvSpPr>
            <a:spLocks noGrp="1"/>
          </p:cNvSpPr>
          <p:nvPr>
            <p:ph sz="half" idx="1"/>
          </p:nvPr>
        </p:nvSpPr>
        <p:spPr>
          <a:xfrm>
            <a:off x="838200" y="2082188"/>
            <a:ext cx="4835487" cy="3855904"/>
          </a:xfrm>
        </p:spPr>
        <p:txBody>
          <a:bodyPr/>
          <a:lstStyle/>
          <a:p>
            <a:r>
              <a:rPr lang="en-US" dirty="0"/>
              <a:t>We completed a theory of change model with students from HEIs nationally. </a:t>
            </a:r>
          </a:p>
          <a:p>
            <a:endParaRPr lang="en-US" dirty="0"/>
          </a:p>
          <a:p>
            <a:r>
              <a:rPr lang="en-US" dirty="0"/>
              <a:t>This drove the development of our pilot plan, training programme, and support structure. </a:t>
            </a:r>
          </a:p>
        </p:txBody>
      </p:sp>
      <p:pic>
        <p:nvPicPr>
          <p:cNvPr id="9" name="Content Placeholder 8" descr="Chart, diagram, bubble chart&#10;&#10;Description automatically generated">
            <a:extLst>
              <a:ext uri="{FF2B5EF4-FFF2-40B4-BE49-F238E27FC236}">
                <a16:creationId xmlns:a16="http://schemas.microsoft.com/office/drawing/2014/main" id="{2B12E18C-9C44-43BA-995F-E56B708A5F2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6410" y="1831649"/>
            <a:ext cx="4106443" cy="4106443"/>
          </a:xfrm>
          <a:noFill/>
        </p:spPr>
      </p:pic>
      <p:sp>
        <p:nvSpPr>
          <p:cNvPr id="3" name="Title 2">
            <a:extLst>
              <a:ext uri="{FF2B5EF4-FFF2-40B4-BE49-F238E27FC236}">
                <a16:creationId xmlns:a16="http://schemas.microsoft.com/office/drawing/2014/main" id="{08D5CBDD-BA32-4A09-8D34-ADD5AF4D5ADD}"/>
              </a:ext>
            </a:extLst>
          </p:cNvPr>
          <p:cNvSpPr>
            <a:spLocks noGrp="1"/>
          </p:cNvSpPr>
          <p:nvPr>
            <p:ph type="title"/>
          </p:nvPr>
        </p:nvSpPr>
        <p:spPr>
          <a:xfrm>
            <a:off x="2434931" y="365125"/>
            <a:ext cx="8918868" cy="1325563"/>
          </a:xfrm>
        </p:spPr>
        <p:txBody>
          <a:bodyPr anchor="ctr">
            <a:normAutofit/>
          </a:bodyPr>
          <a:lstStyle/>
          <a:p>
            <a:r>
              <a:rPr lang="en-IE" dirty="0"/>
              <a:t>Theory of Change Model</a:t>
            </a:r>
          </a:p>
        </p:txBody>
      </p:sp>
    </p:spTree>
    <p:extLst>
      <p:ext uri="{BB962C8B-B14F-4D97-AF65-F5344CB8AC3E}">
        <p14:creationId xmlns:p14="http://schemas.microsoft.com/office/powerpoint/2010/main" val="198923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54DCAA-AE52-4A14-B259-F690A8AC5D79}"/>
              </a:ext>
            </a:extLst>
          </p:cNvPr>
          <p:cNvPicPr>
            <a:picLocks noChangeAspect="1"/>
          </p:cNvPicPr>
          <p:nvPr/>
        </p:nvPicPr>
        <p:blipFill rotWithShape="1">
          <a:blip r:embed="rId2">
            <a:extLst>
              <a:ext uri="{28A0092B-C50C-407E-A947-70E740481C1C}">
                <a14:useLocalDpi xmlns:a14="http://schemas.microsoft.com/office/drawing/2010/main" val="0"/>
              </a:ext>
            </a:extLst>
          </a:blip>
          <a:srcRect t="8174" b="4740"/>
          <a:stretch/>
        </p:blipFill>
        <p:spPr>
          <a:xfrm>
            <a:off x="492469" y="1881052"/>
            <a:ext cx="10060959" cy="4005398"/>
          </a:xfrm>
          <a:prstGeom prst="rect">
            <a:avLst/>
          </a:prstGeom>
        </p:spPr>
      </p:pic>
      <p:sp>
        <p:nvSpPr>
          <p:cNvPr id="13" name="Title 2">
            <a:extLst>
              <a:ext uri="{FF2B5EF4-FFF2-40B4-BE49-F238E27FC236}">
                <a16:creationId xmlns:a16="http://schemas.microsoft.com/office/drawing/2014/main" id="{34EF44DC-D589-4164-A03C-051026F5B702}"/>
              </a:ext>
            </a:extLst>
          </p:cNvPr>
          <p:cNvSpPr>
            <a:spLocks noGrp="1"/>
          </p:cNvSpPr>
          <p:nvPr>
            <p:ph type="title"/>
          </p:nvPr>
        </p:nvSpPr>
        <p:spPr>
          <a:xfrm>
            <a:off x="2434931" y="365125"/>
            <a:ext cx="8918868" cy="1325563"/>
          </a:xfrm>
        </p:spPr>
        <p:txBody>
          <a:bodyPr/>
          <a:lstStyle/>
          <a:p>
            <a:r>
              <a:rPr lang="en-US" dirty="0"/>
              <a:t>Theory of Change Model</a:t>
            </a:r>
          </a:p>
        </p:txBody>
      </p:sp>
    </p:spTree>
    <p:extLst>
      <p:ext uri="{BB962C8B-B14F-4D97-AF65-F5344CB8AC3E}">
        <p14:creationId xmlns:p14="http://schemas.microsoft.com/office/powerpoint/2010/main" val="34977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D275-137F-4264-B7DD-4D392C05466F}"/>
              </a:ext>
            </a:extLst>
          </p:cNvPr>
          <p:cNvSpPr>
            <a:spLocks noGrp="1"/>
          </p:cNvSpPr>
          <p:nvPr>
            <p:ph type="title"/>
          </p:nvPr>
        </p:nvSpPr>
        <p:spPr>
          <a:xfrm>
            <a:off x="2434931" y="365125"/>
            <a:ext cx="8918868" cy="1325563"/>
          </a:xfrm>
        </p:spPr>
        <p:txBody>
          <a:bodyPr anchor="ctr">
            <a:normAutofit/>
          </a:bodyPr>
          <a:lstStyle/>
          <a:p>
            <a:r>
              <a:rPr lang="en-IE" dirty="0"/>
              <a:t>In Breakout Rooms Discuss</a:t>
            </a:r>
          </a:p>
        </p:txBody>
      </p:sp>
      <p:graphicFrame>
        <p:nvGraphicFramePr>
          <p:cNvPr id="18" name="Content Placeholder 2">
            <a:extLst>
              <a:ext uri="{FF2B5EF4-FFF2-40B4-BE49-F238E27FC236}">
                <a16:creationId xmlns:a16="http://schemas.microsoft.com/office/drawing/2014/main" id="{71C9C3B0-FB30-4115-9242-E4F1E5523A8C}"/>
              </a:ext>
            </a:extLst>
          </p:cNvPr>
          <p:cNvGraphicFramePr>
            <a:graphicFrameLocks noGrp="1"/>
          </p:cNvGraphicFramePr>
          <p:nvPr>
            <p:ph idx="1"/>
          </p:nvPr>
        </p:nvGraphicFramePr>
        <p:xfrm>
          <a:off x="826325" y="1980461"/>
          <a:ext cx="10189684" cy="388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77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FE070-ABB6-4E77-B1F8-6DD770B81F54}"/>
              </a:ext>
            </a:extLst>
          </p:cNvPr>
          <p:cNvSpPr>
            <a:spLocks noGrp="1"/>
          </p:cNvSpPr>
          <p:nvPr>
            <p:ph type="title"/>
          </p:nvPr>
        </p:nvSpPr>
        <p:spPr/>
        <p:txBody>
          <a:bodyPr/>
          <a:lstStyle/>
          <a:p>
            <a:r>
              <a:rPr lang="en-IE" dirty="0"/>
              <a:t>Your thoughts</a:t>
            </a:r>
          </a:p>
        </p:txBody>
      </p:sp>
      <p:sp>
        <p:nvSpPr>
          <p:cNvPr id="3" name="Content Placeholder 2">
            <a:extLst>
              <a:ext uri="{FF2B5EF4-FFF2-40B4-BE49-F238E27FC236}">
                <a16:creationId xmlns:a16="http://schemas.microsoft.com/office/drawing/2014/main" id="{915CCA18-5B9C-4B8A-80D9-428A5EA5EC89}"/>
              </a:ext>
            </a:extLst>
          </p:cNvPr>
          <p:cNvSpPr>
            <a:spLocks noGrp="1"/>
          </p:cNvSpPr>
          <p:nvPr>
            <p:ph idx="1"/>
          </p:nvPr>
        </p:nvSpPr>
        <p:spPr>
          <a:xfrm>
            <a:off x="855024" y="1905917"/>
            <a:ext cx="10073710" cy="3955133"/>
          </a:xfrm>
        </p:spPr>
        <p:txBody>
          <a:bodyPr/>
          <a:lstStyle/>
          <a:p>
            <a:endParaRPr lang="en-IE" dirty="0"/>
          </a:p>
        </p:txBody>
      </p:sp>
    </p:spTree>
    <p:extLst>
      <p:ext uri="{BB962C8B-B14F-4D97-AF65-F5344CB8AC3E}">
        <p14:creationId xmlns:p14="http://schemas.microsoft.com/office/powerpoint/2010/main" val="28215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774394" y="2585425"/>
            <a:ext cx="6192463" cy="2439421"/>
          </a:xfrm>
        </p:spPr>
        <p:txBody>
          <a:bodyPr/>
          <a:lstStyle/>
          <a:p>
            <a:pPr algn="ctr"/>
            <a:r>
              <a:rPr lang="en-IE" sz="4000" dirty="0">
                <a:hlinkClick r:id="rId2"/>
              </a:rPr>
              <a:t>Open Access Resources</a:t>
            </a:r>
            <a:br>
              <a:rPr lang="en-IE" sz="4000" dirty="0">
                <a:hlinkClick r:id="rId2"/>
              </a:rPr>
            </a:br>
            <a:r>
              <a:rPr lang="en-IE" sz="4000" dirty="0">
                <a:hlinkClick r:id="rId2"/>
              </a:rPr>
              <a:t>(Creative Commons License)</a:t>
            </a:r>
            <a:endParaRPr lang="en-IE" sz="4000" dirty="0"/>
          </a:p>
        </p:txBody>
      </p:sp>
      <p:pic>
        <p:nvPicPr>
          <p:cNvPr id="9" name="Picture Placeholder 8" descr="Woman holding white mug">
            <a:extLst>
              <a:ext uri="{FF2B5EF4-FFF2-40B4-BE49-F238E27FC236}">
                <a16:creationId xmlns:a16="http://schemas.microsoft.com/office/drawing/2014/main" id="{0F55F2EF-9274-45C9-BA1D-BC66177E3B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49" r="22849"/>
          <a:stretch>
            <a:fillRect/>
          </a:stretch>
        </p:blipFill>
        <p:spPr/>
      </p:pic>
      <p:pic>
        <p:nvPicPr>
          <p:cNvPr id="3" name="Picture 2" descr="A picture containing graphical user interface&#10;&#10;Description automatically generated">
            <a:extLst>
              <a:ext uri="{FF2B5EF4-FFF2-40B4-BE49-F238E27FC236}">
                <a16:creationId xmlns:a16="http://schemas.microsoft.com/office/drawing/2014/main" id="{61359DDB-E9A3-4EAD-86DD-CDCDA5713EBC}"/>
              </a:ext>
            </a:extLst>
          </p:cNvPr>
          <p:cNvPicPr>
            <a:picLocks noChangeAspect="1"/>
          </p:cNvPicPr>
          <p:nvPr/>
        </p:nvPicPr>
        <p:blipFill rotWithShape="1">
          <a:blip r:embed="rId4">
            <a:extLst>
              <a:ext uri="{28A0092B-C50C-407E-A947-70E740481C1C}">
                <a14:useLocalDpi xmlns:a14="http://schemas.microsoft.com/office/drawing/2010/main" val="0"/>
              </a:ext>
            </a:extLst>
          </a:blip>
          <a:srcRect l="45323" t="19028"/>
          <a:stretch/>
        </p:blipFill>
        <p:spPr>
          <a:xfrm>
            <a:off x="7341326" y="1900409"/>
            <a:ext cx="3620457" cy="4099797"/>
          </a:xfrm>
          <a:prstGeom prst="rect">
            <a:avLst/>
          </a:prstGeom>
        </p:spPr>
      </p:pic>
      <p:sp>
        <p:nvSpPr>
          <p:cNvPr id="7" name="Title 4">
            <a:extLst>
              <a:ext uri="{FF2B5EF4-FFF2-40B4-BE49-F238E27FC236}">
                <a16:creationId xmlns:a16="http://schemas.microsoft.com/office/drawing/2014/main" id="{97A72607-CA3A-439C-8CBF-91E5E710AD48}"/>
              </a:ext>
            </a:extLst>
          </p:cNvPr>
          <p:cNvSpPr txBox="1">
            <a:spLocks/>
          </p:cNvSpPr>
          <p:nvPr/>
        </p:nvSpPr>
        <p:spPr>
          <a:xfrm>
            <a:off x="2434931" y="365125"/>
            <a:ext cx="8918868" cy="132556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chemeClr val="tx2"/>
                </a:solidFill>
                <a:latin typeface="+mj-lt"/>
                <a:ea typeface="+mj-ea"/>
                <a:cs typeface="+mj-cs"/>
              </a:defRPr>
            </a:lvl1pPr>
          </a:lstStyle>
          <a:p>
            <a:r>
              <a:rPr lang="en-IE" dirty="0">
                <a:solidFill>
                  <a:schemeClr val="bg1"/>
                </a:solidFill>
              </a:rPr>
              <a:t>Building on </a:t>
            </a:r>
            <a:r>
              <a:rPr lang="en-IE">
                <a:solidFill>
                  <a:schemeClr val="bg1"/>
                </a:solidFill>
              </a:rPr>
              <a:t>it together</a:t>
            </a:r>
            <a:endParaRPr lang="en-IE" dirty="0"/>
          </a:p>
        </p:txBody>
      </p:sp>
    </p:spTree>
    <p:extLst>
      <p:ext uri="{BB962C8B-B14F-4D97-AF65-F5344CB8AC3E}">
        <p14:creationId xmlns:p14="http://schemas.microsoft.com/office/powerpoint/2010/main" val="237964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F55F2EF-9274-45C9-BA1D-BC66177E3B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915" b="15419"/>
          <a:stretch/>
        </p:blipFill>
        <p:spPr>
          <a:xfrm>
            <a:off x="759131" y="3084053"/>
            <a:ext cx="10151804" cy="1421272"/>
          </a:xfrm>
          <a:noFill/>
        </p:spPr>
      </p:pic>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2434931" y="365125"/>
            <a:ext cx="8918868" cy="1325563"/>
          </a:xfrm>
        </p:spPr>
        <p:txBody>
          <a:bodyPr anchor="ctr">
            <a:normAutofit fontScale="90000"/>
          </a:bodyPr>
          <a:lstStyle/>
          <a:p>
            <a:r>
              <a:rPr lang="en-IE" dirty="0"/>
              <a:t>Retention &amp; Engagement Strategy</a:t>
            </a:r>
          </a:p>
        </p:txBody>
      </p:sp>
    </p:spTree>
    <p:extLst>
      <p:ext uri="{BB962C8B-B14F-4D97-AF65-F5344CB8AC3E}">
        <p14:creationId xmlns:p14="http://schemas.microsoft.com/office/powerpoint/2010/main" val="358350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2434931" y="365125"/>
            <a:ext cx="8918868" cy="1325563"/>
          </a:xfrm>
        </p:spPr>
        <p:txBody>
          <a:bodyPr anchor="ctr">
            <a:normAutofit/>
          </a:bodyPr>
          <a:lstStyle/>
          <a:p>
            <a:r>
              <a:rPr lang="en-IE" dirty="0"/>
              <a:t>Work Package 3 Model</a:t>
            </a:r>
          </a:p>
        </p:txBody>
      </p:sp>
      <p:grpSp>
        <p:nvGrpSpPr>
          <p:cNvPr id="55" name="Group 54">
            <a:extLst>
              <a:ext uri="{FF2B5EF4-FFF2-40B4-BE49-F238E27FC236}">
                <a16:creationId xmlns:a16="http://schemas.microsoft.com/office/drawing/2014/main" id="{F3E8B2B9-A48D-49A6-AB3F-5F3255BCD2AE}"/>
              </a:ext>
            </a:extLst>
          </p:cNvPr>
          <p:cNvGrpSpPr/>
          <p:nvPr/>
        </p:nvGrpSpPr>
        <p:grpSpPr>
          <a:xfrm>
            <a:off x="1080241" y="1951980"/>
            <a:ext cx="9296408" cy="3843121"/>
            <a:chOff x="1080241" y="1951980"/>
            <a:chExt cx="9296408" cy="3843121"/>
          </a:xfrm>
        </p:grpSpPr>
        <p:grpSp>
          <p:nvGrpSpPr>
            <p:cNvPr id="39" name="Group 35">
              <a:extLst>
                <a:ext uri="{FF2B5EF4-FFF2-40B4-BE49-F238E27FC236}">
                  <a16:creationId xmlns:a16="http://schemas.microsoft.com/office/drawing/2014/main" id="{59B2AC28-A206-40AF-94F4-D070C927A087}"/>
                </a:ext>
              </a:extLst>
            </p:cNvPr>
            <p:cNvGrpSpPr/>
            <p:nvPr/>
          </p:nvGrpSpPr>
          <p:grpSpPr>
            <a:xfrm>
              <a:off x="2493725" y="1951980"/>
              <a:ext cx="368361" cy="453367"/>
              <a:chOff x="494108" y="719061"/>
              <a:chExt cx="368361" cy="453367"/>
            </a:xfrm>
          </p:grpSpPr>
          <p:sp>
            <p:nvSpPr>
              <p:cNvPr id="40" name="Freeform 34">
                <a:extLst>
                  <a:ext uri="{FF2B5EF4-FFF2-40B4-BE49-F238E27FC236}">
                    <a16:creationId xmlns:a16="http://schemas.microsoft.com/office/drawing/2014/main" id="{43FA48BF-9ED4-4074-929B-A797E8198D7C}"/>
                  </a:ext>
                </a:extLst>
              </p:cNvPr>
              <p:cNvSpPr/>
              <p:nvPr/>
            </p:nvSpPr>
            <p:spPr>
              <a:xfrm>
                <a:off x="494108" y="719061"/>
                <a:ext cx="368361" cy="453367"/>
              </a:xfrm>
              <a:custGeom>
                <a:avLst/>
                <a:gdLst/>
                <a:ahLst/>
                <a:cxnLst/>
                <a:rect l="0" t="0" r="0" b="0"/>
                <a:pathLst>
                  <a:path w="247650" h="304800">
                    <a:moveTo>
                      <a:pt x="0" y="0"/>
                    </a:moveTo>
                    <a:lnTo>
                      <a:pt x="0" y="304800"/>
                    </a:lnTo>
                    <a:lnTo>
                      <a:pt x="155286" y="304800"/>
                    </a:lnTo>
                    <a:lnTo>
                      <a:pt x="247650" y="225266"/>
                    </a:lnTo>
                    <a:lnTo>
                      <a:pt x="247650" y="0"/>
                    </a:lnTo>
                    <a:lnTo>
                      <a:pt x="0" y="0"/>
                    </a:lnTo>
                    <a:close/>
                    <a:moveTo>
                      <a:pt x="156867" y="292598"/>
                    </a:moveTo>
                    <a:lnTo>
                      <a:pt x="156572" y="228009"/>
                    </a:lnTo>
                    <a:lnTo>
                      <a:pt x="234858" y="227114"/>
                    </a:lnTo>
                    <a:lnTo>
                      <a:pt x="156867" y="292598"/>
                    </a:lnTo>
                    <a:close/>
                    <a:moveTo>
                      <a:pt x="9525" y="9525"/>
                    </a:moveTo>
                    <a:lnTo>
                      <a:pt x="238125" y="9525"/>
                    </a:lnTo>
                    <a:lnTo>
                      <a:pt x="238125" y="219580"/>
                    </a:lnTo>
                    <a:lnTo>
                      <a:pt x="239163" y="219075"/>
                    </a:lnTo>
                    <a:lnTo>
                      <a:pt x="150409" y="219075"/>
                    </a:lnTo>
                    <a:lnTo>
                      <a:pt x="150114" y="295275"/>
                    </a:lnTo>
                    <a:lnTo>
                      <a:pt x="9525" y="295275"/>
                    </a:lnTo>
                    <a:lnTo>
                      <a:pt x="9525" y="9525"/>
                    </a:lnTo>
                    <a:close/>
                  </a:path>
                </a:pathLst>
              </a:custGeom>
              <a:solidFill>
                <a:srgbClr val="404D51">
                  <a:alpha val="100000"/>
                </a:srgbClr>
              </a:solidFill>
            </p:spPr>
          </p:sp>
        </p:grpSp>
        <p:grpSp>
          <p:nvGrpSpPr>
            <p:cNvPr id="7" name="Group 3">
              <a:extLst>
                <a:ext uri="{FF2B5EF4-FFF2-40B4-BE49-F238E27FC236}">
                  <a16:creationId xmlns:a16="http://schemas.microsoft.com/office/drawing/2014/main" id="{2A9CB354-3E55-48B5-AABE-37DA549E833E}"/>
                </a:ext>
              </a:extLst>
            </p:cNvPr>
            <p:cNvGrpSpPr/>
            <p:nvPr/>
          </p:nvGrpSpPr>
          <p:grpSpPr>
            <a:xfrm>
              <a:off x="3133083" y="3407734"/>
              <a:ext cx="630247" cy="713908"/>
              <a:chOff x="1011543" y="2174815"/>
              <a:chExt cx="630247" cy="713908"/>
            </a:xfrm>
          </p:grpSpPr>
          <p:sp>
            <p:nvSpPr>
              <p:cNvPr id="8" name="Freeform 2">
                <a:extLst>
                  <a:ext uri="{FF2B5EF4-FFF2-40B4-BE49-F238E27FC236}">
                    <a16:creationId xmlns:a16="http://schemas.microsoft.com/office/drawing/2014/main" id="{5E50AB9D-3169-4876-BEE5-AD8FAD04CE13}"/>
                  </a:ext>
                </a:extLst>
              </p:cNvPr>
              <p:cNvSpPr/>
              <p:nvPr/>
            </p:nvSpPr>
            <p:spPr>
              <a:xfrm>
                <a:off x="1011543" y="2174815"/>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10" name="Group 5">
              <a:extLst>
                <a:ext uri="{FF2B5EF4-FFF2-40B4-BE49-F238E27FC236}">
                  <a16:creationId xmlns:a16="http://schemas.microsoft.com/office/drawing/2014/main" id="{A8B271D8-5728-416A-9949-AC6807BB635E}"/>
                </a:ext>
              </a:extLst>
            </p:cNvPr>
            <p:cNvGrpSpPr/>
            <p:nvPr/>
          </p:nvGrpSpPr>
          <p:grpSpPr>
            <a:xfrm>
              <a:off x="3550453" y="4227882"/>
              <a:ext cx="630247" cy="713908"/>
              <a:chOff x="1428913" y="2994963"/>
              <a:chExt cx="630247" cy="713908"/>
            </a:xfrm>
          </p:grpSpPr>
          <p:sp>
            <p:nvSpPr>
              <p:cNvPr id="11" name="Freeform 4">
                <a:extLst>
                  <a:ext uri="{FF2B5EF4-FFF2-40B4-BE49-F238E27FC236}">
                    <a16:creationId xmlns:a16="http://schemas.microsoft.com/office/drawing/2014/main" id="{17DAFAD6-961D-46A4-B29B-1D1B8A3585D5}"/>
                  </a:ext>
                </a:extLst>
              </p:cNvPr>
              <p:cNvSpPr/>
              <p:nvPr/>
            </p:nvSpPr>
            <p:spPr>
              <a:xfrm>
                <a:off x="1428913" y="2994963"/>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12" name="Group 7">
              <a:extLst>
                <a:ext uri="{FF2B5EF4-FFF2-40B4-BE49-F238E27FC236}">
                  <a16:creationId xmlns:a16="http://schemas.microsoft.com/office/drawing/2014/main" id="{0D659BD3-60ED-4B8F-88B2-6816F0C040E6}"/>
                </a:ext>
              </a:extLst>
            </p:cNvPr>
            <p:cNvGrpSpPr/>
            <p:nvPr/>
          </p:nvGrpSpPr>
          <p:grpSpPr>
            <a:xfrm>
              <a:off x="2741267" y="4227882"/>
              <a:ext cx="630247" cy="713908"/>
              <a:chOff x="619727" y="2994963"/>
              <a:chExt cx="630247" cy="713908"/>
            </a:xfrm>
          </p:grpSpPr>
          <p:sp>
            <p:nvSpPr>
              <p:cNvPr id="13" name="Freeform 6">
                <a:extLst>
                  <a:ext uri="{FF2B5EF4-FFF2-40B4-BE49-F238E27FC236}">
                    <a16:creationId xmlns:a16="http://schemas.microsoft.com/office/drawing/2014/main" id="{3BDAC0B8-913C-4E3E-A98B-60ED6F9AAF32}"/>
                  </a:ext>
                </a:extLst>
              </p:cNvPr>
              <p:cNvSpPr/>
              <p:nvPr/>
            </p:nvSpPr>
            <p:spPr>
              <a:xfrm>
                <a:off x="619727" y="2994963"/>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14" name="Group 9">
              <a:extLst>
                <a:ext uri="{FF2B5EF4-FFF2-40B4-BE49-F238E27FC236}">
                  <a16:creationId xmlns:a16="http://schemas.microsoft.com/office/drawing/2014/main" id="{E42FFC13-E924-47B9-8AD7-72AF8495DCB1}"/>
                </a:ext>
              </a:extLst>
            </p:cNvPr>
            <p:cNvGrpSpPr/>
            <p:nvPr/>
          </p:nvGrpSpPr>
          <p:grpSpPr>
            <a:xfrm>
              <a:off x="3942270" y="5081193"/>
              <a:ext cx="630247" cy="713908"/>
              <a:chOff x="1820730" y="3848274"/>
              <a:chExt cx="630247" cy="713908"/>
            </a:xfrm>
          </p:grpSpPr>
          <p:sp>
            <p:nvSpPr>
              <p:cNvPr id="15" name="Freeform 8">
                <a:extLst>
                  <a:ext uri="{FF2B5EF4-FFF2-40B4-BE49-F238E27FC236}">
                    <a16:creationId xmlns:a16="http://schemas.microsoft.com/office/drawing/2014/main" id="{505357EA-1838-4D9B-91B5-36FE7F5D369C}"/>
                  </a:ext>
                </a:extLst>
              </p:cNvPr>
              <p:cNvSpPr/>
              <p:nvPr/>
            </p:nvSpPr>
            <p:spPr>
              <a:xfrm>
                <a:off x="1820730" y="3848274"/>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16" name="Group 11">
              <a:extLst>
                <a:ext uri="{FF2B5EF4-FFF2-40B4-BE49-F238E27FC236}">
                  <a16:creationId xmlns:a16="http://schemas.microsoft.com/office/drawing/2014/main" id="{960C75A8-A40B-4E7D-AB51-8BFE9FEABA5B}"/>
                </a:ext>
              </a:extLst>
            </p:cNvPr>
            <p:cNvGrpSpPr/>
            <p:nvPr/>
          </p:nvGrpSpPr>
          <p:grpSpPr>
            <a:xfrm>
              <a:off x="3175672" y="5081193"/>
              <a:ext cx="630247" cy="713908"/>
              <a:chOff x="1054132" y="3848274"/>
              <a:chExt cx="630247" cy="713908"/>
            </a:xfrm>
          </p:grpSpPr>
          <p:sp>
            <p:nvSpPr>
              <p:cNvPr id="17" name="Freeform 10">
                <a:extLst>
                  <a:ext uri="{FF2B5EF4-FFF2-40B4-BE49-F238E27FC236}">
                    <a16:creationId xmlns:a16="http://schemas.microsoft.com/office/drawing/2014/main" id="{DD1B9247-0B9C-4616-B2CA-59BFBDFF8EB5}"/>
                  </a:ext>
                </a:extLst>
              </p:cNvPr>
              <p:cNvSpPr/>
              <p:nvPr/>
            </p:nvSpPr>
            <p:spPr>
              <a:xfrm>
                <a:off x="1054132" y="3848274"/>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18" name="Group 13">
              <a:extLst>
                <a:ext uri="{FF2B5EF4-FFF2-40B4-BE49-F238E27FC236}">
                  <a16:creationId xmlns:a16="http://schemas.microsoft.com/office/drawing/2014/main" id="{72F42608-F061-4668-9EF3-CC2B9694D8AA}"/>
                </a:ext>
              </a:extLst>
            </p:cNvPr>
            <p:cNvGrpSpPr/>
            <p:nvPr/>
          </p:nvGrpSpPr>
          <p:grpSpPr>
            <a:xfrm>
              <a:off x="2340932" y="5081193"/>
              <a:ext cx="630247" cy="713908"/>
              <a:chOff x="219392" y="3848274"/>
              <a:chExt cx="630247" cy="713908"/>
            </a:xfrm>
          </p:grpSpPr>
          <p:sp>
            <p:nvSpPr>
              <p:cNvPr id="19" name="Freeform 12">
                <a:extLst>
                  <a:ext uri="{FF2B5EF4-FFF2-40B4-BE49-F238E27FC236}">
                    <a16:creationId xmlns:a16="http://schemas.microsoft.com/office/drawing/2014/main" id="{059759DA-C6B1-43A1-8603-77658A873509}"/>
                  </a:ext>
                </a:extLst>
              </p:cNvPr>
              <p:cNvSpPr/>
              <p:nvPr/>
            </p:nvSpPr>
            <p:spPr>
              <a:xfrm>
                <a:off x="219392" y="3848274"/>
                <a:ext cx="630247" cy="713908"/>
              </a:xfrm>
              <a:custGeom>
                <a:avLst/>
                <a:gdLst/>
                <a:ahLst/>
                <a:cxnLst/>
                <a:rect l="0" t="0" r="0" b="0"/>
                <a:pathLst>
                  <a:path w="268635" h="304800">
                    <a:moveTo>
                      <a:pt x="268620" y="84758"/>
                    </a:moveTo>
                    <a:cubicBezTo>
                      <a:pt x="268620" y="82853"/>
                      <a:pt x="268620" y="81900"/>
                      <a:pt x="267667" y="79995"/>
                    </a:cubicBezTo>
                    <a:cubicBezTo>
                      <a:pt x="267667" y="79995"/>
                      <a:pt x="267667" y="79043"/>
                      <a:pt x="267667" y="79043"/>
                    </a:cubicBezTo>
                    <a:cubicBezTo>
                      <a:pt x="267667" y="78090"/>
                      <a:pt x="266715" y="77138"/>
                      <a:pt x="266715" y="76185"/>
                    </a:cubicBezTo>
                    <a:cubicBezTo>
                      <a:pt x="266715" y="76185"/>
                      <a:pt x="266715" y="75233"/>
                      <a:pt x="265762" y="75233"/>
                    </a:cubicBezTo>
                    <a:cubicBezTo>
                      <a:pt x="264810" y="74280"/>
                      <a:pt x="263857" y="73328"/>
                      <a:pt x="262905" y="72375"/>
                    </a:cubicBezTo>
                    <a:cubicBezTo>
                      <a:pt x="262905" y="72375"/>
                      <a:pt x="262905" y="72375"/>
                      <a:pt x="262905" y="72375"/>
                    </a:cubicBezTo>
                    <a:cubicBezTo>
                      <a:pt x="261952" y="71423"/>
                      <a:pt x="261000" y="70470"/>
                      <a:pt x="259095" y="69518"/>
                    </a:cubicBezTo>
                    <a:cubicBezTo>
                      <a:pt x="259095" y="69518"/>
                      <a:pt x="259095" y="69518"/>
                      <a:pt x="259095" y="69518"/>
                    </a:cubicBezTo>
                    <a:lnTo>
                      <a:pt x="144795" y="2843"/>
                    </a:lnTo>
                    <a:cubicBezTo>
                      <a:pt x="139080" y="-967"/>
                      <a:pt x="131460" y="-967"/>
                      <a:pt x="125745" y="2843"/>
                    </a:cubicBezTo>
                    <a:lnTo>
                      <a:pt x="11445" y="69518"/>
                    </a:lnTo>
                    <a:cubicBezTo>
                      <a:pt x="11445" y="69518"/>
                      <a:pt x="11445" y="69518"/>
                      <a:pt x="11445" y="69518"/>
                    </a:cubicBezTo>
                    <a:cubicBezTo>
                      <a:pt x="8587" y="69518"/>
                      <a:pt x="6682" y="70470"/>
                      <a:pt x="5730" y="71423"/>
                    </a:cubicBezTo>
                    <a:cubicBezTo>
                      <a:pt x="5730" y="71423"/>
                      <a:pt x="5730" y="71423"/>
                      <a:pt x="5730" y="71423"/>
                    </a:cubicBezTo>
                    <a:cubicBezTo>
                      <a:pt x="4777" y="72375"/>
                      <a:pt x="3825" y="73328"/>
                      <a:pt x="2872" y="75233"/>
                    </a:cubicBezTo>
                    <a:cubicBezTo>
                      <a:pt x="2872" y="75233"/>
                      <a:pt x="2872" y="76185"/>
                      <a:pt x="1920" y="76185"/>
                    </a:cubicBezTo>
                    <a:cubicBezTo>
                      <a:pt x="1920" y="77138"/>
                      <a:pt x="1920" y="78090"/>
                      <a:pt x="967" y="79043"/>
                    </a:cubicBezTo>
                    <a:cubicBezTo>
                      <a:pt x="967" y="79043"/>
                      <a:pt x="967" y="79995"/>
                      <a:pt x="967" y="79995"/>
                    </a:cubicBezTo>
                    <a:cubicBezTo>
                      <a:pt x="967" y="81900"/>
                      <a:pt x="15" y="82853"/>
                      <a:pt x="15" y="84758"/>
                    </a:cubicBezTo>
                    <a:lnTo>
                      <a:pt x="15" y="218108"/>
                    </a:lnTo>
                    <a:cubicBezTo>
                      <a:pt x="15" y="218108"/>
                      <a:pt x="15" y="218108"/>
                      <a:pt x="15" y="219060"/>
                    </a:cubicBezTo>
                    <a:cubicBezTo>
                      <a:pt x="15" y="220013"/>
                      <a:pt x="15" y="220013"/>
                      <a:pt x="15" y="220965"/>
                    </a:cubicBezTo>
                    <a:cubicBezTo>
                      <a:pt x="15" y="221918"/>
                      <a:pt x="15" y="221918"/>
                      <a:pt x="15" y="222870"/>
                    </a:cubicBezTo>
                    <a:cubicBezTo>
                      <a:pt x="15" y="223823"/>
                      <a:pt x="15" y="223823"/>
                      <a:pt x="967" y="224775"/>
                    </a:cubicBezTo>
                    <a:cubicBezTo>
                      <a:pt x="967" y="225728"/>
                      <a:pt x="967" y="225728"/>
                      <a:pt x="1920" y="226680"/>
                    </a:cubicBezTo>
                    <a:cubicBezTo>
                      <a:pt x="1920" y="227633"/>
                      <a:pt x="2872" y="227633"/>
                      <a:pt x="2872" y="228585"/>
                    </a:cubicBezTo>
                    <a:cubicBezTo>
                      <a:pt x="2872" y="229538"/>
                      <a:pt x="3825" y="229538"/>
                      <a:pt x="3825" y="230490"/>
                    </a:cubicBezTo>
                    <a:cubicBezTo>
                      <a:pt x="3825" y="231443"/>
                      <a:pt x="4777" y="231443"/>
                      <a:pt x="4777" y="232395"/>
                    </a:cubicBezTo>
                    <a:cubicBezTo>
                      <a:pt x="4777" y="232395"/>
                      <a:pt x="5730" y="233348"/>
                      <a:pt x="5730" y="233348"/>
                    </a:cubicBezTo>
                    <a:cubicBezTo>
                      <a:pt x="5730" y="233348"/>
                      <a:pt x="6682" y="234300"/>
                      <a:pt x="6682" y="234300"/>
                    </a:cubicBezTo>
                    <a:cubicBezTo>
                      <a:pt x="7635" y="234300"/>
                      <a:pt x="7635" y="235253"/>
                      <a:pt x="8587" y="235253"/>
                    </a:cubicBezTo>
                    <a:cubicBezTo>
                      <a:pt x="8587" y="235253"/>
                      <a:pt x="8587" y="235253"/>
                      <a:pt x="9540" y="235253"/>
                    </a:cubicBezTo>
                    <a:lnTo>
                      <a:pt x="123840" y="301928"/>
                    </a:lnTo>
                    <a:cubicBezTo>
                      <a:pt x="126697" y="303833"/>
                      <a:pt x="130507" y="304785"/>
                      <a:pt x="133365" y="304785"/>
                    </a:cubicBezTo>
                    <a:cubicBezTo>
                      <a:pt x="136222" y="304785"/>
                      <a:pt x="140032" y="303833"/>
                      <a:pt x="142890" y="301928"/>
                    </a:cubicBezTo>
                    <a:lnTo>
                      <a:pt x="257190" y="235253"/>
                    </a:lnTo>
                    <a:cubicBezTo>
                      <a:pt x="257190" y="235253"/>
                      <a:pt x="257190" y="235253"/>
                      <a:pt x="258142" y="235253"/>
                    </a:cubicBezTo>
                    <a:cubicBezTo>
                      <a:pt x="259095" y="235253"/>
                      <a:pt x="259095" y="234300"/>
                      <a:pt x="260047" y="234300"/>
                    </a:cubicBezTo>
                    <a:cubicBezTo>
                      <a:pt x="261000" y="234300"/>
                      <a:pt x="261000" y="233348"/>
                      <a:pt x="261000" y="233348"/>
                    </a:cubicBezTo>
                    <a:cubicBezTo>
                      <a:pt x="261000" y="233348"/>
                      <a:pt x="261952" y="232395"/>
                      <a:pt x="261952" y="232395"/>
                    </a:cubicBezTo>
                    <a:cubicBezTo>
                      <a:pt x="261952" y="231443"/>
                      <a:pt x="262905" y="231443"/>
                      <a:pt x="262905" y="230490"/>
                    </a:cubicBezTo>
                    <a:cubicBezTo>
                      <a:pt x="262905" y="229538"/>
                      <a:pt x="263857" y="229538"/>
                      <a:pt x="263857" y="228585"/>
                    </a:cubicBezTo>
                    <a:cubicBezTo>
                      <a:pt x="263857" y="227633"/>
                      <a:pt x="264810" y="227633"/>
                      <a:pt x="264810" y="226680"/>
                    </a:cubicBezTo>
                    <a:cubicBezTo>
                      <a:pt x="264810" y="225728"/>
                      <a:pt x="264810" y="225728"/>
                      <a:pt x="265762" y="224775"/>
                    </a:cubicBezTo>
                    <a:cubicBezTo>
                      <a:pt x="265762" y="223823"/>
                      <a:pt x="265762" y="223823"/>
                      <a:pt x="266715" y="222870"/>
                    </a:cubicBezTo>
                    <a:cubicBezTo>
                      <a:pt x="266715" y="221918"/>
                      <a:pt x="266715" y="221918"/>
                      <a:pt x="266715" y="220965"/>
                    </a:cubicBezTo>
                    <a:cubicBezTo>
                      <a:pt x="266715" y="220013"/>
                      <a:pt x="266715" y="220013"/>
                      <a:pt x="266715" y="219060"/>
                    </a:cubicBezTo>
                    <a:cubicBezTo>
                      <a:pt x="266715" y="219060"/>
                      <a:pt x="266715" y="219060"/>
                      <a:pt x="266715" y="218108"/>
                    </a:cubicBezTo>
                    <a:lnTo>
                      <a:pt x="266715" y="84758"/>
                    </a:lnTo>
                    <a:close/>
                    <a:moveTo>
                      <a:pt x="134317" y="39990"/>
                    </a:moveTo>
                    <a:lnTo>
                      <a:pt x="211470" y="84758"/>
                    </a:lnTo>
                    <a:lnTo>
                      <a:pt x="134317" y="129525"/>
                    </a:lnTo>
                    <a:lnTo>
                      <a:pt x="57165" y="84758"/>
                    </a:lnTo>
                    <a:lnTo>
                      <a:pt x="134317" y="39990"/>
                    </a:lnTo>
                    <a:close/>
                    <a:moveTo>
                      <a:pt x="134317" y="262875"/>
                    </a:moveTo>
                    <a:lnTo>
                      <a:pt x="39067" y="206678"/>
                    </a:lnTo>
                    <a:lnTo>
                      <a:pt x="39067" y="117143"/>
                    </a:lnTo>
                    <a:lnTo>
                      <a:pt x="124792" y="166673"/>
                    </a:lnTo>
                    <a:cubicBezTo>
                      <a:pt x="127650" y="168578"/>
                      <a:pt x="131460" y="169530"/>
                      <a:pt x="134317" y="169530"/>
                    </a:cubicBezTo>
                    <a:cubicBezTo>
                      <a:pt x="137175" y="169530"/>
                      <a:pt x="140985" y="168578"/>
                      <a:pt x="143842" y="166673"/>
                    </a:cubicBezTo>
                    <a:lnTo>
                      <a:pt x="229567" y="117143"/>
                    </a:lnTo>
                    <a:lnTo>
                      <a:pt x="229567" y="206678"/>
                    </a:lnTo>
                    <a:lnTo>
                      <a:pt x="134317" y="262875"/>
                    </a:lnTo>
                    <a:close/>
                  </a:path>
                </a:pathLst>
              </a:custGeom>
              <a:solidFill>
                <a:srgbClr val="404D51">
                  <a:alpha val="100000"/>
                </a:srgbClr>
              </a:solidFill>
            </p:spPr>
          </p:sp>
        </p:grpSp>
        <p:grpSp>
          <p:nvGrpSpPr>
            <p:cNvPr id="20" name="Group 15">
              <a:extLst>
                <a:ext uri="{FF2B5EF4-FFF2-40B4-BE49-F238E27FC236}">
                  <a16:creationId xmlns:a16="http://schemas.microsoft.com/office/drawing/2014/main" id="{A610F136-FEBA-4041-AECA-F34846BD59C8}"/>
                </a:ext>
              </a:extLst>
            </p:cNvPr>
            <p:cNvGrpSpPr/>
            <p:nvPr/>
          </p:nvGrpSpPr>
          <p:grpSpPr>
            <a:xfrm rot="13935164">
              <a:off x="3073116" y="4855050"/>
              <a:ext cx="358309" cy="328812"/>
              <a:chOff x="951576" y="3622131"/>
              <a:chExt cx="358309" cy="328812"/>
            </a:xfrm>
          </p:grpSpPr>
          <p:sp>
            <p:nvSpPr>
              <p:cNvPr id="21" name="Freeform 14">
                <a:extLst>
                  <a:ext uri="{FF2B5EF4-FFF2-40B4-BE49-F238E27FC236}">
                    <a16:creationId xmlns:a16="http://schemas.microsoft.com/office/drawing/2014/main" id="{EC822240-B4BE-4595-9B03-37B7E0C1B4EA}"/>
                  </a:ext>
                </a:extLst>
              </p:cNvPr>
              <p:cNvSpPr/>
              <p:nvPr/>
            </p:nvSpPr>
            <p:spPr>
              <a:xfrm>
                <a:off x="951576" y="3622131"/>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grpSp>
          <p:nvGrpSpPr>
            <p:cNvPr id="22" name="Group 17">
              <a:extLst>
                <a:ext uri="{FF2B5EF4-FFF2-40B4-BE49-F238E27FC236}">
                  <a16:creationId xmlns:a16="http://schemas.microsoft.com/office/drawing/2014/main" id="{46C3FFDB-9455-4A54-BAA4-FE3E95EB44EA}"/>
                </a:ext>
              </a:extLst>
            </p:cNvPr>
            <p:cNvGrpSpPr/>
            <p:nvPr/>
          </p:nvGrpSpPr>
          <p:grpSpPr>
            <a:xfrm rot="7913908" flipH="1">
              <a:off x="2674963" y="4846037"/>
              <a:ext cx="358309" cy="328812"/>
              <a:chOff x="553423" y="3613118"/>
              <a:chExt cx="358309" cy="328812"/>
            </a:xfrm>
          </p:grpSpPr>
          <p:sp>
            <p:nvSpPr>
              <p:cNvPr id="23" name="Freeform 16">
                <a:extLst>
                  <a:ext uri="{FF2B5EF4-FFF2-40B4-BE49-F238E27FC236}">
                    <a16:creationId xmlns:a16="http://schemas.microsoft.com/office/drawing/2014/main" id="{F173B4FA-6C83-46C0-927B-1C33258D50CF}"/>
                  </a:ext>
                </a:extLst>
              </p:cNvPr>
              <p:cNvSpPr/>
              <p:nvPr/>
            </p:nvSpPr>
            <p:spPr>
              <a:xfrm>
                <a:off x="553423" y="3613118"/>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grpSp>
          <p:nvGrpSpPr>
            <p:cNvPr id="24" name="Group 19">
              <a:extLst>
                <a:ext uri="{FF2B5EF4-FFF2-40B4-BE49-F238E27FC236}">
                  <a16:creationId xmlns:a16="http://schemas.microsoft.com/office/drawing/2014/main" id="{EAC6580C-C869-4E2E-BF70-C4FD4194F363}"/>
                </a:ext>
              </a:extLst>
            </p:cNvPr>
            <p:cNvGrpSpPr/>
            <p:nvPr/>
          </p:nvGrpSpPr>
          <p:grpSpPr>
            <a:xfrm rot="13935164">
              <a:off x="3899630" y="4855050"/>
              <a:ext cx="358309" cy="328812"/>
              <a:chOff x="1778090" y="3622131"/>
              <a:chExt cx="358309" cy="328812"/>
            </a:xfrm>
          </p:grpSpPr>
          <p:sp>
            <p:nvSpPr>
              <p:cNvPr id="25" name="Freeform 18">
                <a:extLst>
                  <a:ext uri="{FF2B5EF4-FFF2-40B4-BE49-F238E27FC236}">
                    <a16:creationId xmlns:a16="http://schemas.microsoft.com/office/drawing/2014/main" id="{3F15FED4-2D96-4C47-AF78-49BE32962194}"/>
                  </a:ext>
                </a:extLst>
              </p:cNvPr>
              <p:cNvSpPr/>
              <p:nvPr/>
            </p:nvSpPr>
            <p:spPr>
              <a:xfrm>
                <a:off x="1778090" y="3622131"/>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grpSp>
          <p:nvGrpSpPr>
            <p:cNvPr id="26" name="Group 21">
              <a:extLst>
                <a:ext uri="{FF2B5EF4-FFF2-40B4-BE49-F238E27FC236}">
                  <a16:creationId xmlns:a16="http://schemas.microsoft.com/office/drawing/2014/main" id="{99A0B86B-4DBF-4910-A2FA-56446A740A67}"/>
                </a:ext>
              </a:extLst>
            </p:cNvPr>
            <p:cNvGrpSpPr/>
            <p:nvPr/>
          </p:nvGrpSpPr>
          <p:grpSpPr>
            <a:xfrm rot="7913908" flipH="1">
              <a:off x="3501476" y="4846037"/>
              <a:ext cx="358309" cy="328812"/>
              <a:chOff x="1379936" y="3613118"/>
              <a:chExt cx="358309" cy="328812"/>
            </a:xfrm>
          </p:grpSpPr>
          <p:sp>
            <p:nvSpPr>
              <p:cNvPr id="27" name="Freeform 20">
                <a:extLst>
                  <a:ext uri="{FF2B5EF4-FFF2-40B4-BE49-F238E27FC236}">
                    <a16:creationId xmlns:a16="http://schemas.microsoft.com/office/drawing/2014/main" id="{4555F3B2-7F37-4E6F-B4C8-B9B3135300D9}"/>
                  </a:ext>
                </a:extLst>
              </p:cNvPr>
              <p:cNvSpPr/>
              <p:nvPr/>
            </p:nvSpPr>
            <p:spPr>
              <a:xfrm>
                <a:off x="1379936" y="3613118"/>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grpSp>
          <p:nvGrpSpPr>
            <p:cNvPr id="28" name="Group 23">
              <a:extLst>
                <a:ext uri="{FF2B5EF4-FFF2-40B4-BE49-F238E27FC236}">
                  <a16:creationId xmlns:a16="http://schemas.microsoft.com/office/drawing/2014/main" id="{BFD74758-25D0-4A90-9DA7-9BBD6C3A593E}"/>
                </a:ext>
              </a:extLst>
            </p:cNvPr>
            <p:cNvGrpSpPr/>
            <p:nvPr/>
          </p:nvGrpSpPr>
          <p:grpSpPr>
            <a:xfrm rot="13935164">
              <a:off x="3480205" y="4016201"/>
              <a:ext cx="358309" cy="328812"/>
              <a:chOff x="1358665" y="2783282"/>
              <a:chExt cx="358309" cy="328812"/>
            </a:xfrm>
          </p:grpSpPr>
          <p:sp>
            <p:nvSpPr>
              <p:cNvPr id="29" name="Freeform 22">
                <a:extLst>
                  <a:ext uri="{FF2B5EF4-FFF2-40B4-BE49-F238E27FC236}">
                    <a16:creationId xmlns:a16="http://schemas.microsoft.com/office/drawing/2014/main" id="{0BDC49C1-676D-412B-B261-E2550D512790}"/>
                  </a:ext>
                </a:extLst>
              </p:cNvPr>
              <p:cNvSpPr/>
              <p:nvPr/>
            </p:nvSpPr>
            <p:spPr>
              <a:xfrm>
                <a:off x="1358665" y="2783282"/>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grpSp>
          <p:nvGrpSpPr>
            <p:cNvPr id="30" name="Group 25">
              <a:extLst>
                <a:ext uri="{FF2B5EF4-FFF2-40B4-BE49-F238E27FC236}">
                  <a16:creationId xmlns:a16="http://schemas.microsoft.com/office/drawing/2014/main" id="{065B50C7-7070-448C-AD9B-3865415BBA07}"/>
                </a:ext>
              </a:extLst>
            </p:cNvPr>
            <p:cNvGrpSpPr/>
            <p:nvPr/>
          </p:nvGrpSpPr>
          <p:grpSpPr>
            <a:xfrm rot="7913908" flipH="1">
              <a:off x="3082051" y="4007188"/>
              <a:ext cx="358309" cy="328812"/>
              <a:chOff x="960511" y="2774269"/>
              <a:chExt cx="358309" cy="328812"/>
            </a:xfrm>
          </p:grpSpPr>
          <p:sp>
            <p:nvSpPr>
              <p:cNvPr id="31" name="Freeform 24">
                <a:extLst>
                  <a:ext uri="{FF2B5EF4-FFF2-40B4-BE49-F238E27FC236}">
                    <a16:creationId xmlns:a16="http://schemas.microsoft.com/office/drawing/2014/main" id="{7635EC5D-04FF-4C22-AC68-8AC268B9A9F8}"/>
                  </a:ext>
                </a:extLst>
              </p:cNvPr>
              <p:cNvSpPr/>
              <p:nvPr/>
            </p:nvSpPr>
            <p:spPr>
              <a:xfrm>
                <a:off x="960511" y="2774269"/>
                <a:ext cx="358309" cy="328812"/>
              </a:xfrm>
              <a:custGeom>
                <a:avLst/>
                <a:gdLst/>
                <a:ahLst/>
                <a:cxnLst/>
                <a:rect l="0" t="0" r="0" b="0"/>
                <a:pathLst>
                  <a:path w="302865" h="170334">
                    <a:moveTo>
                      <a:pt x="302880" y="85243"/>
                    </a:moveTo>
                    <a:lnTo>
                      <a:pt x="161129" y="13"/>
                    </a:lnTo>
                    <a:lnTo>
                      <a:pt x="161129" y="54858"/>
                    </a:lnTo>
                    <a:lnTo>
                      <a:pt x="-15" y="54858"/>
                    </a:lnTo>
                    <a:lnTo>
                      <a:pt x="-15" y="115475"/>
                    </a:lnTo>
                    <a:lnTo>
                      <a:pt x="161120" y="115475"/>
                    </a:lnTo>
                    <a:lnTo>
                      <a:pt x="161120" y="170320"/>
                    </a:lnTo>
                    <a:lnTo>
                      <a:pt x="302880" y="85243"/>
                    </a:lnTo>
                    <a:close/>
                  </a:path>
                </a:pathLst>
              </a:custGeom>
              <a:solidFill>
                <a:srgbClr val="404D51">
                  <a:alpha val="100000"/>
                </a:srgbClr>
              </a:solidFill>
            </p:spPr>
          </p:sp>
        </p:grpSp>
        <p:pic>
          <p:nvPicPr>
            <p:cNvPr id="32" name="Picture 26">
              <a:extLst>
                <a:ext uri="{FF2B5EF4-FFF2-40B4-BE49-F238E27FC236}">
                  <a16:creationId xmlns:a16="http://schemas.microsoft.com/office/drawing/2014/main" id="{B118BF75-ED0E-4FFE-9966-9411837DF5A3}"/>
                </a:ext>
              </a:extLst>
            </p:cNvPr>
            <p:cNvPicPr>
              <a:picLocks noChangeAspect="1"/>
            </p:cNvPicPr>
            <p:nvPr/>
          </p:nvPicPr>
          <p:blipFill>
            <a:blip r:embed="rId2">
              <a:alphaModFix/>
            </a:blip>
            <a:srcRect/>
            <a:stretch>
              <a:fillRect/>
            </a:stretch>
          </p:blipFill>
          <p:spPr>
            <a:xfrm>
              <a:off x="5085374" y="2041535"/>
              <a:ext cx="2542244" cy="3328226"/>
            </a:xfrm>
            <a:prstGeom prst="rect">
              <a:avLst/>
            </a:prstGeom>
          </p:spPr>
        </p:pic>
        <p:sp>
          <p:nvSpPr>
            <p:cNvPr id="33" name="TextBox 28">
              <a:extLst>
                <a:ext uri="{FF2B5EF4-FFF2-40B4-BE49-F238E27FC236}">
                  <a16:creationId xmlns:a16="http://schemas.microsoft.com/office/drawing/2014/main" id="{D48EF147-4090-46C3-9681-9DB1E34E22F8}"/>
                </a:ext>
              </a:extLst>
            </p:cNvPr>
            <p:cNvSpPr txBox="1"/>
            <p:nvPr/>
          </p:nvSpPr>
          <p:spPr>
            <a:xfrm>
              <a:off x="5670601" y="5256244"/>
              <a:ext cx="1763344" cy="514350"/>
            </a:xfrm>
            <a:prstGeom prst="rect">
              <a:avLst/>
            </a:prstGeom>
          </p:spPr>
          <p:txBody>
            <a:bodyPr lIns="0" tIns="18000" rIns="0" bIns="0" rtlCol="0" anchor="t"/>
            <a:lstStyle/>
            <a:p>
              <a:pPr algn="ctr">
                <a:lnSpc>
                  <a:spcPts val="1350"/>
                </a:lnSpc>
              </a:pPr>
              <a:r>
                <a:rPr lang="en-US" sz="1350" b="0" i="0" spc="0">
                  <a:solidFill>
                    <a:srgbClr val="404D51">
                      <a:alpha val="100000"/>
                    </a:srgbClr>
                  </a:solidFill>
                  <a:latin typeface="Lato"/>
                </a:rPr>
                <a:t>Informed by best practice and identified needs nationally</a:t>
              </a:r>
            </a:p>
          </p:txBody>
        </p:sp>
        <p:sp>
          <p:nvSpPr>
            <p:cNvPr id="34" name="TextBox 29">
              <a:extLst>
                <a:ext uri="{FF2B5EF4-FFF2-40B4-BE49-F238E27FC236}">
                  <a16:creationId xmlns:a16="http://schemas.microsoft.com/office/drawing/2014/main" id="{19C906A8-3033-4527-874B-DFE256B105B9}"/>
                </a:ext>
              </a:extLst>
            </p:cNvPr>
            <p:cNvSpPr txBox="1"/>
            <p:nvPr/>
          </p:nvSpPr>
          <p:spPr>
            <a:xfrm>
              <a:off x="2898713" y="2100650"/>
              <a:ext cx="1394329" cy="514350"/>
            </a:xfrm>
            <a:prstGeom prst="rect">
              <a:avLst/>
            </a:prstGeom>
          </p:spPr>
          <p:txBody>
            <a:bodyPr lIns="0" tIns="18000" rIns="0" bIns="0" rtlCol="0" anchor="t"/>
            <a:lstStyle/>
            <a:p>
              <a:pPr algn="ctr">
                <a:lnSpc>
                  <a:spcPts val="1350"/>
                </a:lnSpc>
              </a:pPr>
              <a:r>
                <a:rPr lang="en-US" sz="1350" b="0" i="0" spc="0">
                  <a:solidFill>
                    <a:srgbClr val="404D51">
                      <a:alpha val="100000"/>
                    </a:srgbClr>
                  </a:solidFill>
                  <a:latin typeface="Lato"/>
                </a:rPr>
                <a:t>Based on international research</a:t>
              </a:r>
            </a:p>
          </p:txBody>
        </p:sp>
        <p:grpSp>
          <p:nvGrpSpPr>
            <p:cNvPr id="35" name="Group 31">
              <a:extLst>
                <a:ext uri="{FF2B5EF4-FFF2-40B4-BE49-F238E27FC236}">
                  <a16:creationId xmlns:a16="http://schemas.microsoft.com/office/drawing/2014/main" id="{503B63C8-227E-4D61-85C7-C81075204AB9}"/>
                </a:ext>
              </a:extLst>
            </p:cNvPr>
            <p:cNvGrpSpPr/>
            <p:nvPr/>
          </p:nvGrpSpPr>
          <p:grpSpPr>
            <a:xfrm>
              <a:off x="5281335" y="5152478"/>
              <a:ext cx="389896" cy="420840"/>
              <a:chOff x="2802739" y="4154692"/>
              <a:chExt cx="389896" cy="420840"/>
            </a:xfrm>
          </p:grpSpPr>
          <p:sp>
            <p:nvSpPr>
              <p:cNvPr id="36" name="Freeform 30">
                <a:extLst>
                  <a:ext uri="{FF2B5EF4-FFF2-40B4-BE49-F238E27FC236}">
                    <a16:creationId xmlns:a16="http://schemas.microsoft.com/office/drawing/2014/main" id="{69FB5494-6E67-42BF-AEBF-E5500A0B1118}"/>
                  </a:ext>
                </a:extLst>
              </p:cNvPr>
              <p:cNvSpPr/>
              <p:nvPr/>
            </p:nvSpPr>
            <p:spPr>
              <a:xfrm>
                <a:off x="2802739" y="4154692"/>
                <a:ext cx="389896" cy="420840"/>
              </a:xfrm>
              <a:custGeom>
                <a:avLst/>
                <a:gdLst/>
                <a:ahLst/>
                <a:cxnLst/>
                <a:rect l="0" t="0" r="0" b="0"/>
                <a:pathLst>
                  <a:path w="304800" h="304800">
                    <a:moveTo>
                      <a:pt x="171212" y="146856"/>
                    </a:moveTo>
                    <a:lnTo>
                      <a:pt x="152019" y="199349"/>
                    </a:lnTo>
                    <a:cubicBezTo>
                      <a:pt x="150371" y="203397"/>
                      <a:pt x="147476" y="210207"/>
                      <a:pt x="147476" y="214493"/>
                    </a:cubicBezTo>
                    <a:cubicBezTo>
                      <a:pt x="147476" y="216389"/>
                      <a:pt x="148609" y="218275"/>
                      <a:pt x="150762" y="218275"/>
                    </a:cubicBezTo>
                    <a:cubicBezTo>
                      <a:pt x="158706" y="218275"/>
                      <a:pt x="173345" y="195320"/>
                      <a:pt x="177136" y="195320"/>
                    </a:cubicBezTo>
                    <a:cubicBezTo>
                      <a:pt x="178527" y="195320"/>
                      <a:pt x="180289" y="196958"/>
                      <a:pt x="180289" y="199349"/>
                    </a:cubicBezTo>
                    <a:cubicBezTo>
                      <a:pt x="180289" y="207169"/>
                      <a:pt x="149123" y="240621"/>
                      <a:pt x="122111" y="240621"/>
                    </a:cubicBezTo>
                    <a:cubicBezTo>
                      <a:pt x="112519" y="240621"/>
                      <a:pt x="105832" y="236068"/>
                      <a:pt x="105832" y="225857"/>
                    </a:cubicBezTo>
                    <a:cubicBezTo>
                      <a:pt x="105832" y="212855"/>
                      <a:pt x="114919" y="190767"/>
                      <a:pt x="116805" y="186223"/>
                    </a:cubicBezTo>
                    <a:lnTo>
                      <a:pt x="135493" y="138770"/>
                    </a:lnTo>
                    <a:cubicBezTo>
                      <a:pt x="137379" y="133855"/>
                      <a:pt x="134988" y="131445"/>
                      <a:pt x="132845" y="131445"/>
                    </a:cubicBezTo>
                    <a:cubicBezTo>
                      <a:pt x="122996" y="131445"/>
                      <a:pt x="110128" y="154924"/>
                      <a:pt x="105337" y="154924"/>
                    </a:cubicBezTo>
                    <a:cubicBezTo>
                      <a:pt x="103442" y="154924"/>
                      <a:pt x="101794" y="153029"/>
                      <a:pt x="101794" y="151390"/>
                    </a:cubicBezTo>
                    <a:cubicBezTo>
                      <a:pt x="101794" y="146599"/>
                      <a:pt x="113652" y="135236"/>
                      <a:pt x="117072" y="131712"/>
                    </a:cubicBezTo>
                    <a:cubicBezTo>
                      <a:pt x="127797" y="121482"/>
                      <a:pt x="141684" y="113652"/>
                      <a:pt x="157077" y="113652"/>
                    </a:cubicBezTo>
                    <a:cubicBezTo>
                      <a:pt x="168554" y="113652"/>
                      <a:pt x="180918" y="120729"/>
                      <a:pt x="171212" y="146856"/>
                    </a:cubicBezTo>
                    <a:close/>
                    <a:moveTo>
                      <a:pt x="168059" y="103937"/>
                    </a:moveTo>
                    <a:cubicBezTo>
                      <a:pt x="157077" y="103937"/>
                      <a:pt x="149876" y="96736"/>
                      <a:pt x="149876" y="85630"/>
                    </a:cubicBezTo>
                    <a:cubicBezTo>
                      <a:pt x="149876" y="73781"/>
                      <a:pt x="160106" y="64046"/>
                      <a:pt x="171850" y="64046"/>
                    </a:cubicBezTo>
                    <a:cubicBezTo>
                      <a:pt x="182442" y="64046"/>
                      <a:pt x="190271" y="71371"/>
                      <a:pt x="190271" y="82477"/>
                    </a:cubicBezTo>
                    <a:cubicBezTo>
                      <a:pt x="190262" y="94840"/>
                      <a:pt x="180042" y="103937"/>
                      <a:pt x="168059" y="103937"/>
                    </a:cubicBezTo>
                    <a:close/>
                    <a:moveTo>
                      <a:pt x="152400" y="31242"/>
                    </a:moveTo>
                    <a:cubicBezTo>
                      <a:pt x="85630" y="31242"/>
                      <a:pt x="31242" y="85630"/>
                      <a:pt x="31242" y="152400"/>
                    </a:cubicBezTo>
                    <a:cubicBezTo>
                      <a:pt x="31242" y="219170"/>
                      <a:pt x="85630" y="273558"/>
                      <a:pt x="152400" y="273558"/>
                    </a:cubicBezTo>
                    <a:cubicBezTo>
                      <a:pt x="219170" y="273558"/>
                      <a:pt x="273558" y="219170"/>
                      <a:pt x="273558" y="152400"/>
                    </a:cubicBezTo>
                    <a:cubicBezTo>
                      <a:pt x="273558" y="85630"/>
                      <a:pt x="219170" y="31242"/>
                      <a:pt x="152400" y="31242"/>
                    </a:cubicBezTo>
                    <a:close/>
                    <a:moveTo>
                      <a:pt x="152400" y="303848"/>
                    </a:moveTo>
                    <a:cubicBezTo>
                      <a:pt x="68856" y="303848"/>
                      <a:pt x="953" y="235944"/>
                      <a:pt x="953" y="152400"/>
                    </a:cubicBezTo>
                    <a:cubicBezTo>
                      <a:pt x="953" y="68856"/>
                      <a:pt x="68856" y="953"/>
                      <a:pt x="152400" y="953"/>
                    </a:cubicBezTo>
                    <a:cubicBezTo>
                      <a:pt x="235829" y="953"/>
                      <a:pt x="303848" y="68856"/>
                      <a:pt x="303848" y="152400"/>
                    </a:cubicBezTo>
                    <a:cubicBezTo>
                      <a:pt x="303848" y="235944"/>
                      <a:pt x="235829" y="303848"/>
                      <a:pt x="152400" y="303848"/>
                    </a:cubicBezTo>
                    <a:close/>
                  </a:path>
                </a:pathLst>
              </a:custGeom>
              <a:solidFill>
                <a:srgbClr val="404D51">
                  <a:alpha val="100000"/>
                </a:srgbClr>
              </a:solidFill>
            </p:spPr>
          </p:sp>
        </p:grpSp>
        <p:grpSp>
          <p:nvGrpSpPr>
            <p:cNvPr id="37" name="Group 33">
              <a:extLst>
                <a:ext uri="{FF2B5EF4-FFF2-40B4-BE49-F238E27FC236}">
                  <a16:creationId xmlns:a16="http://schemas.microsoft.com/office/drawing/2014/main" id="{FC51A4F2-1240-4871-8419-428648868A21}"/>
                </a:ext>
              </a:extLst>
            </p:cNvPr>
            <p:cNvGrpSpPr/>
            <p:nvPr/>
          </p:nvGrpSpPr>
          <p:grpSpPr>
            <a:xfrm>
              <a:off x="2803587" y="2026758"/>
              <a:ext cx="249814" cy="236153"/>
              <a:chOff x="682047" y="793839"/>
              <a:chExt cx="249814" cy="236153"/>
            </a:xfrm>
          </p:grpSpPr>
          <p:sp>
            <p:nvSpPr>
              <p:cNvPr id="38" name="Freeform 32">
                <a:extLst>
                  <a:ext uri="{FF2B5EF4-FFF2-40B4-BE49-F238E27FC236}">
                    <a16:creationId xmlns:a16="http://schemas.microsoft.com/office/drawing/2014/main" id="{75E79ACA-BE0E-48E7-874C-600C79C2224E}"/>
                  </a:ext>
                </a:extLst>
              </p:cNvPr>
              <p:cNvSpPr/>
              <p:nvPr/>
            </p:nvSpPr>
            <p:spPr>
              <a:xfrm>
                <a:off x="682047" y="793839"/>
                <a:ext cx="249814" cy="236153"/>
              </a:xfrm>
              <a:custGeom>
                <a:avLst/>
                <a:gdLst/>
                <a:ahLst/>
                <a:cxnLst/>
                <a:rect l="0" t="0" r="0" b="0"/>
                <a:pathLst>
                  <a:path w="302865" h="286903">
                    <a:moveTo>
                      <a:pt x="117419" y="14"/>
                    </a:moveTo>
                    <a:cubicBezTo>
                      <a:pt x="52554" y="14"/>
                      <a:pt x="-15" y="51535"/>
                      <a:pt x="-15" y="115114"/>
                    </a:cubicBezTo>
                    <a:cubicBezTo>
                      <a:pt x="-15" y="178770"/>
                      <a:pt x="52554" y="230291"/>
                      <a:pt x="117419" y="230291"/>
                    </a:cubicBezTo>
                    <a:cubicBezTo>
                      <a:pt x="145460" y="230291"/>
                      <a:pt x="171073" y="220642"/>
                      <a:pt x="191295" y="204611"/>
                    </a:cubicBezTo>
                    <a:cubicBezTo>
                      <a:pt x="192228" y="206240"/>
                      <a:pt x="193009" y="207869"/>
                      <a:pt x="194419" y="209221"/>
                    </a:cubicBezTo>
                    <a:lnTo>
                      <a:pt x="267580" y="280954"/>
                    </a:lnTo>
                    <a:cubicBezTo>
                      <a:pt x="271638" y="284936"/>
                      <a:pt x="276886" y="286917"/>
                      <a:pt x="282201" y="286917"/>
                    </a:cubicBezTo>
                    <a:cubicBezTo>
                      <a:pt x="287459" y="286917"/>
                      <a:pt x="292774" y="284936"/>
                      <a:pt x="296813" y="280954"/>
                    </a:cubicBezTo>
                    <a:cubicBezTo>
                      <a:pt x="304909" y="273087"/>
                      <a:pt x="304909" y="260237"/>
                      <a:pt x="296813" y="252284"/>
                    </a:cubicBezTo>
                    <a:lnTo>
                      <a:pt x="223661" y="180542"/>
                    </a:lnTo>
                    <a:cubicBezTo>
                      <a:pt x="221660" y="178627"/>
                      <a:pt x="219403" y="177141"/>
                      <a:pt x="216831" y="176065"/>
                    </a:cubicBezTo>
                    <a:cubicBezTo>
                      <a:pt x="228185" y="158406"/>
                      <a:pt x="234805" y="137603"/>
                      <a:pt x="234805" y="115181"/>
                    </a:cubicBezTo>
                    <a:cubicBezTo>
                      <a:pt x="234805" y="51535"/>
                      <a:pt x="182284" y="14"/>
                      <a:pt x="117419" y="14"/>
                    </a:cubicBezTo>
                    <a:close/>
                    <a:moveTo>
                      <a:pt x="117419" y="35428"/>
                    </a:moveTo>
                    <a:cubicBezTo>
                      <a:pt x="162205" y="35428"/>
                      <a:pt x="198686" y="71195"/>
                      <a:pt x="198686" y="115114"/>
                    </a:cubicBezTo>
                    <a:cubicBezTo>
                      <a:pt x="198686" y="130021"/>
                      <a:pt x="194419" y="144566"/>
                      <a:pt x="186256" y="157272"/>
                    </a:cubicBezTo>
                    <a:lnTo>
                      <a:pt x="178874" y="168845"/>
                    </a:lnTo>
                    <a:lnTo>
                      <a:pt x="168520" y="177065"/>
                    </a:lnTo>
                    <a:cubicBezTo>
                      <a:pt x="153900" y="188705"/>
                      <a:pt x="136221" y="194877"/>
                      <a:pt x="117419" y="194877"/>
                    </a:cubicBezTo>
                    <a:cubicBezTo>
                      <a:pt x="72575" y="194877"/>
                      <a:pt x="36180" y="159110"/>
                      <a:pt x="36180" y="115191"/>
                    </a:cubicBezTo>
                    <a:cubicBezTo>
                      <a:pt x="36171" y="71195"/>
                      <a:pt x="72566" y="35428"/>
                      <a:pt x="117419" y="35428"/>
                    </a:cubicBezTo>
                    <a:close/>
                  </a:path>
                </a:pathLst>
              </a:custGeom>
              <a:solidFill>
                <a:srgbClr val="404D51">
                  <a:alpha val="100000"/>
                </a:srgbClr>
              </a:solidFill>
            </p:spPr>
          </p:sp>
        </p:grpSp>
        <p:grpSp>
          <p:nvGrpSpPr>
            <p:cNvPr id="41" name="Group 37">
              <a:extLst>
                <a:ext uri="{FF2B5EF4-FFF2-40B4-BE49-F238E27FC236}">
                  <a16:creationId xmlns:a16="http://schemas.microsoft.com/office/drawing/2014/main" id="{890CB1B0-D593-4A54-BCFF-0E7ED8994DB2}"/>
                </a:ext>
              </a:extLst>
            </p:cNvPr>
            <p:cNvGrpSpPr/>
            <p:nvPr/>
          </p:nvGrpSpPr>
          <p:grpSpPr>
            <a:xfrm>
              <a:off x="1080241" y="3719181"/>
              <a:ext cx="398963" cy="477264"/>
              <a:chOff x="378196" y="4741785"/>
              <a:chExt cx="398963" cy="477264"/>
            </a:xfrm>
          </p:grpSpPr>
          <p:sp>
            <p:nvSpPr>
              <p:cNvPr id="42" name="Freeform 36">
                <a:extLst>
                  <a:ext uri="{FF2B5EF4-FFF2-40B4-BE49-F238E27FC236}">
                    <a16:creationId xmlns:a16="http://schemas.microsoft.com/office/drawing/2014/main" id="{6B02B637-FBCC-4299-BD2A-2DDF69FD4964}"/>
                  </a:ext>
                </a:extLst>
              </p:cNvPr>
              <p:cNvSpPr/>
              <p:nvPr/>
            </p:nvSpPr>
            <p:spPr>
              <a:xfrm>
                <a:off x="378196" y="4741785"/>
                <a:ext cx="398963" cy="477264"/>
              </a:xfrm>
              <a:custGeom>
                <a:avLst/>
                <a:gdLst/>
                <a:ahLst/>
                <a:cxnLst/>
                <a:rect l="0" t="0" r="0" b="0"/>
                <a:pathLst>
                  <a:path w="252413" h="302865">
                    <a:moveTo>
                      <a:pt x="247374" y="121143"/>
                    </a:moveTo>
                    <a:lnTo>
                      <a:pt x="166611" y="121143"/>
                    </a:lnTo>
                    <a:cubicBezTo>
                      <a:pt x="163820" y="121143"/>
                      <a:pt x="161563" y="123401"/>
                      <a:pt x="161563" y="126191"/>
                    </a:cubicBezTo>
                    <a:lnTo>
                      <a:pt x="161563" y="141336"/>
                    </a:lnTo>
                    <a:lnTo>
                      <a:pt x="147780" y="141336"/>
                    </a:lnTo>
                    <a:cubicBezTo>
                      <a:pt x="145885" y="141336"/>
                      <a:pt x="144170" y="142384"/>
                      <a:pt x="143294" y="144041"/>
                    </a:cubicBezTo>
                    <a:lnTo>
                      <a:pt x="133636" y="162434"/>
                    </a:lnTo>
                    <a:cubicBezTo>
                      <a:pt x="132255" y="163339"/>
                      <a:pt x="131302" y="164806"/>
                      <a:pt x="131302" y="166577"/>
                    </a:cubicBezTo>
                    <a:cubicBezTo>
                      <a:pt x="131302" y="166854"/>
                      <a:pt x="131416" y="167101"/>
                      <a:pt x="131464" y="167368"/>
                    </a:cubicBezTo>
                    <a:cubicBezTo>
                      <a:pt x="131416" y="167654"/>
                      <a:pt x="131264" y="167911"/>
                      <a:pt x="131264" y="168197"/>
                    </a:cubicBezTo>
                    <a:lnTo>
                      <a:pt x="131264" y="267542"/>
                    </a:lnTo>
                    <a:cubicBezTo>
                      <a:pt x="131264" y="270333"/>
                      <a:pt x="133531" y="272600"/>
                      <a:pt x="136322" y="272600"/>
                    </a:cubicBezTo>
                    <a:lnTo>
                      <a:pt x="227171" y="272600"/>
                    </a:lnTo>
                    <a:cubicBezTo>
                      <a:pt x="229962" y="272600"/>
                      <a:pt x="232220" y="270333"/>
                      <a:pt x="232220" y="267542"/>
                    </a:cubicBezTo>
                    <a:lnTo>
                      <a:pt x="232220" y="252398"/>
                    </a:lnTo>
                    <a:lnTo>
                      <a:pt x="247374" y="252398"/>
                    </a:lnTo>
                    <a:cubicBezTo>
                      <a:pt x="250165" y="252398"/>
                      <a:pt x="252413" y="250150"/>
                      <a:pt x="252413" y="247359"/>
                    </a:cubicBezTo>
                    <a:lnTo>
                      <a:pt x="252413" y="126191"/>
                    </a:lnTo>
                    <a:cubicBezTo>
                      <a:pt x="252413" y="123401"/>
                      <a:pt x="250165" y="121143"/>
                      <a:pt x="247374" y="121143"/>
                    </a:cubicBezTo>
                    <a:close/>
                    <a:moveTo>
                      <a:pt x="146437" y="159748"/>
                    </a:moveTo>
                    <a:lnTo>
                      <a:pt x="146437" y="161539"/>
                    </a:lnTo>
                    <a:lnTo>
                      <a:pt x="145494" y="161539"/>
                    </a:lnTo>
                    <a:lnTo>
                      <a:pt x="146437" y="159748"/>
                    </a:lnTo>
                    <a:close/>
                    <a:moveTo>
                      <a:pt x="222123" y="262494"/>
                    </a:moveTo>
                    <a:lnTo>
                      <a:pt x="141351" y="262494"/>
                    </a:lnTo>
                    <a:lnTo>
                      <a:pt x="141351" y="171616"/>
                    </a:lnTo>
                    <a:lnTo>
                      <a:pt x="151486" y="171616"/>
                    </a:lnTo>
                    <a:cubicBezTo>
                      <a:pt x="154276" y="171616"/>
                      <a:pt x="156543" y="169368"/>
                      <a:pt x="156524" y="166577"/>
                    </a:cubicBezTo>
                    <a:lnTo>
                      <a:pt x="156524" y="151433"/>
                    </a:lnTo>
                    <a:lnTo>
                      <a:pt x="222123" y="151433"/>
                    </a:lnTo>
                    <a:lnTo>
                      <a:pt x="222123" y="262494"/>
                    </a:lnTo>
                    <a:close/>
                    <a:moveTo>
                      <a:pt x="242326" y="242301"/>
                    </a:moveTo>
                    <a:lnTo>
                      <a:pt x="232220" y="242301"/>
                    </a:lnTo>
                    <a:lnTo>
                      <a:pt x="232220" y="146384"/>
                    </a:lnTo>
                    <a:cubicBezTo>
                      <a:pt x="232220" y="143594"/>
                      <a:pt x="229962" y="141336"/>
                      <a:pt x="227171" y="141336"/>
                    </a:cubicBezTo>
                    <a:lnTo>
                      <a:pt x="171660" y="141336"/>
                    </a:lnTo>
                    <a:lnTo>
                      <a:pt x="171660" y="131240"/>
                    </a:lnTo>
                    <a:lnTo>
                      <a:pt x="242335" y="131240"/>
                    </a:lnTo>
                    <a:lnTo>
                      <a:pt x="242335" y="242301"/>
                    </a:lnTo>
                    <a:close/>
                    <a:moveTo>
                      <a:pt x="131245" y="292784"/>
                    </a:moveTo>
                    <a:lnTo>
                      <a:pt x="10097" y="292784"/>
                    </a:lnTo>
                    <a:lnTo>
                      <a:pt x="10097" y="80757"/>
                    </a:lnTo>
                    <a:lnTo>
                      <a:pt x="75724" y="80757"/>
                    </a:lnTo>
                    <a:cubicBezTo>
                      <a:pt x="78515" y="80757"/>
                      <a:pt x="80772" y="78500"/>
                      <a:pt x="80772" y="75709"/>
                    </a:cubicBezTo>
                    <a:lnTo>
                      <a:pt x="80772" y="10082"/>
                    </a:lnTo>
                    <a:lnTo>
                      <a:pt x="222123" y="10082"/>
                    </a:lnTo>
                    <a:lnTo>
                      <a:pt x="222123" y="90854"/>
                    </a:lnTo>
                    <a:cubicBezTo>
                      <a:pt x="222123" y="93644"/>
                      <a:pt x="224390" y="95902"/>
                      <a:pt x="227162" y="95902"/>
                    </a:cubicBezTo>
                    <a:cubicBezTo>
                      <a:pt x="229953" y="95902"/>
                      <a:pt x="232210" y="93644"/>
                      <a:pt x="232210" y="90854"/>
                    </a:cubicBezTo>
                    <a:lnTo>
                      <a:pt x="232210" y="5033"/>
                    </a:lnTo>
                    <a:cubicBezTo>
                      <a:pt x="232210" y="2243"/>
                      <a:pt x="229953" y="-15"/>
                      <a:pt x="227162" y="-15"/>
                    </a:cubicBezTo>
                    <a:lnTo>
                      <a:pt x="66808" y="-15"/>
                    </a:lnTo>
                    <a:cubicBezTo>
                      <a:pt x="65361" y="-15"/>
                      <a:pt x="63970" y="614"/>
                      <a:pt x="63017" y="1700"/>
                    </a:cubicBezTo>
                    <a:lnTo>
                      <a:pt x="1248" y="72147"/>
                    </a:lnTo>
                    <a:cubicBezTo>
                      <a:pt x="438" y="73080"/>
                      <a:pt x="0" y="74261"/>
                      <a:pt x="0" y="75480"/>
                    </a:cubicBezTo>
                    <a:lnTo>
                      <a:pt x="0" y="297822"/>
                    </a:lnTo>
                    <a:cubicBezTo>
                      <a:pt x="0" y="300613"/>
                      <a:pt x="2257" y="302880"/>
                      <a:pt x="5048" y="302880"/>
                    </a:cubicBezTo>
                    <a:lnTo>
                      <a:pt x="131255" y="302880"/>
                    </a:lnTo>
                    <a:cubicBezTo>
                      <a:pt x="134055" y="302880"/>
                      <a:pt x="136312" y="300613"/>
                      <a:pt x="136312" y="297822"/>
                    </a:cubicBezTo>
                    <a:cubicBezTo>
                      <a:pt x="136312" y="295032"/>
                      <a:pt x="134045" y="292784"/>
                      <a:pt x="131245" y="292784"/>
                    </a:cubicBezTo>
                    <a:close/>
                    <a:moveTo>
                      <a:pt x="69094" y="10082"/>
                    </a:moveTo>
                    <a:lnTo>
                      <a:pt x="70676" y="10082"/>
                    </a:lnTo>
                    <a:lnTo>
                      <a:pt x="70676" y="70661"/>
                    </a:lnTo>
                    <a:lnTo>
                      <a:pt x="15992" y="70661"/>
                    </a:lnTo>
                    <a:lnTo>
                      <a:pt x="69094" y="10082"/>
                    </a:lnTo>
                    <a:close/>
                  </a:path>
                </a:pathLst>
              </a:custGeom>
              <a:solidFill>
                <a:srgbClr val="404D51">
                  <a:alpha val="100000"/>
                </a:srgbClr>
              </a:solidFill>
            </p:spPr>
          </p:sp>
        </p:grpSp>
        <p:sp>
          <p:nvSpPr>
            <p:cNvPr id="43" name="TextBox 38">
              <a:extLst>
                <a:ext uri="{FF2B5EF4-FFF2-40B4-BE49-F238E27FC236}">
                  <a16:creationId xmlns:a16="http://schemas.microsoft.com/office/drawing/2014/main" id="{C832FB4B-8600-4D3E-BEDC-433497577E31}"/>
                </a:ext>
              </a:extLst>
            </p:cNvPr>
            <p:cNvSpPr txBox="1"/>
            <p:nvPr/>
          </p:nvSpPr>
          <p:spPr>
            <a:xfrm>
              <a:off x="1192868" y="3723002"/>
              <a:ext cx="1582369" cy="514350"/>
            </a:xfrm>
            <a:prstGeom prst="rect">
              <a:avLst/>
            </a:prstGeom>
          </p:spPr>
          <p:txBody>
            <a:bodyPr lIns="0" tIns="18000" rIns="0" bIns="0" rtlCol="0" anchor="t"/>
            <a:lstStyle/>
            <a:p>
              <a:pPr algn="ctr">
                <a:lnSpc>
                  <a:spcPts val="1350"/>
                </a:lnSpc>
              </a:pPr>
              <a:r>
                <a:rPr lang="en-US" sz="1350" b="0" i="0" spc="0" dirty="0">
                  <a:solidFill>
                    <a:srgbClr val="404D51">
                      <a:alpha val="100000"/>
                    </a:srgbClr>
                  </a:solidFill>
                  <a:latin typeface="Lato"/>
                </a:rPr>
                <a:t>Adjustable, replicable </a:t>
              </a:r>
            </a:p>
            <a:p>
              <a:pPr algn="ctr">
                <a:lnSpc>
                  <a:spcPts val="1350"/>
                </a:lnSpc>
              </a:pPr>
              <a:r>
                <a:rPr lang="en-US" sz="1350" b="0" i="0" spc="0" dirty="0">
                  <a:solidFill>
                    <a:srgbClr val="404D51">
                      <a:alpha val="100000"/>
                    </a:srgbClr>
                  </a:solidFill>
                  <a:latin typeface="Lato"/>
                </a:rPr>
                <a:t>model</a:t>
              </a:r>
            </a:p>
          </p:txBody>
        </p:sp>
        <p:grpSp>
          <p:nvGrpSpPr>
            <p:cNvPr id="44" name="Group 40">
              <a:extLst>
                <a:ext uri="{FF2B5EF4-FFF2-40B4-BE49-F238E27FC236}">
                  <a16:creationId xmlns:a16="http://schemas.microsoft.com/office/drawing/2014/main" id="{388DA7F5-DC72-46B0-A21D-53B401261501}"/>
                </a:ext>
              </a:extLst>
            </p:cNvPr>
            <p:cNvGrpSpPr/>
            <p:nvPr/>
          </p:nvGrpSpPr>
          <p:grpSpPr>
            <a:xfrm rot="10733444">
              <a:off x="3319384" y="2752791"/>
              <a:ext cx="379672" cy="534044"/>
              <a:chOff x="1197844" y="1519872"/>
              <a:chExt cx="379672" cy="534044"/>
            </a:xfrm>
          </p:grpSpPr>
          <p:sp>
            <p:nvSpPr>
              <p:cNvPr id="45" name="Freeform 39">
                <a:extLst>
                  <a:ext uri="{FF2B5EF4-FFF2-40B4-BE49-F238E27FC236}">
                    <a16:creationId xmlns:a16="http://schemas.microsoft.com/office/drawing/2014/main" id="{9C9167B1-0C4B-4B05-8DF0-5CEF98374B25}"/>
                  </a:ext>
                </a:extLst>
              </p:cNvPr>
              <p:cNvSpPr/>
              <p:nvPr/>
            </p:nvSpPr>
            <p:spPr>
              <a:xfrm>
                <a:off x="1197844" y="1519872"/>
                <a:ext cx="379672" cy="534044"/>
              </a:xfrm>
              <a:custGeom>
                <a:avLst/>
                <a:gdLst/>
                <a:ahLst/>
                <a:cxnLst/>
                <a:rect l="0" t="0" r="0" b="0"/>
                <a:pathLst>
                  <a:path w="216657" h="304800">
                    <a:moveTo>
                      <a:pt x="162525" y="72990"/>
                    </a:moveTo>
                    <a:lnTo>
                      <a:pt x="108347" y="0"/>
                    </a:lnTo>
                    <a:lnTo>
                      <a:pt x="54169" y="72990"/>
                    </a:lnTo>
                    <a:lnTo>
                      <a:pt x="0" y="145971"/>
                    </a:lnTo>
                    <a:lnTo>
                      <a:pt x="54092" y="145971"/>
                    </a:lnTo>
                    <a:lnTo>
                      <a:pt x="54092" y="198749"/>
                    </a:lnTo>
                    <a:lnTo>
                      <a:pt x="54092" y="304800"/>
                    </a:lnTo>
                    <a:lnTo>
                      <a:pt x="113948" y="304800"/>
                    </a:lnTo>
                    <a:lnTo>
                      <a:pt x="162573" y="304800"/>
                    </a:lnTo>
                    <a:lnTo>
                      <a:pt x="162573" y="207645"/>
                    </a:lnTo>
                    <a:lnTo>
                      <a:pt x="162573" y="145971"/>
                    </a:lnTo>
                    <a:lnTo>
                      <a:pt x="216675" y="145971"/>
                    </a:lnTo>
                    <a:lnTo>
                      <a:pt x="162525" y="72990"/>
                    </a:lnTo>
                    <a:close/>
                  </a:path>
                </a:pathLst>
              </a:custGeom>
              <a:solidFill>
                <a:srgbClr val="404D51">
                  <a:alpha val="60000"/>
                </a:srgbClr>
              </a:solidFill>
            </p:spPr>
          </p:sp>
        </p:grpSp>
        <p:sp>
          <p:nvSpPr>
            <p:cNvPr id="46" name="TextBox 42">
              <a:extLst>
                <a:ext uri="{FF2B5EF4-FFF2-40B4-BE49-F238E27FC236}">
                  <a16:creationId xmlns:a16="http://schemas.microsoft.com/office/drawing/2014/main" id="{98F2DD5F-304A-477B-A637-87DF9DDC82E5}"/>
                </a:ext>
              </a:extLst>
            </p:cNvPr>
            <p:cNvSpPr txBox="1"/>
            <p:nvPr/>
          </p:nvSpPr>
          <p:spPr>
            <a:xfrm>
              <a:off x="8581441" y="5116237"/>
              <a:ext cx="1795208" cy="514350"/>
            </a:xfrm>
            <a:prstGeom prst="rect">
              <a:avLst/>
            </a:prstGeom>
          </p:spPr>
          <p:txBody>
            <a:bodyPr lIns="0" tIns="18000" rIns="0" bIns="0" rtlCol="0" anchor="t"/>
            <a:lstStyle/>
            <a:p>
              <a:pPr algn="ctr">
                <a:lnSpc>
                  <a:spcPts val="1350"/>
                </a:lnSpc>
              </a:pPr>
              <a:r>
                <a:rPr lang="en-US" sz="1350" b="0" i="0" spc="0">
                  <a:solidFill>
                    <a:srgbClr val="404D51">
                      <a:alpha val="100000"/>
                    </a:srgbClr>
                  </a:solidFill>
                  <a:latin typeface="Lato"/>
                </a:rPr>
                <a:t>Building on the S2S opt-out model and SLD materials</a:t>
              </a:r>
            </a:p>
          </p:txBody>
        </p:sp>
        <p:grpSp>
          <p:nvGrpSpPr>
            <p:cNvPr id="47" name="Group 44">
              <a:extLst>
                <a:ext uri="{FF2B5EF4-FFF2-40B4-BE49-F238E27FC236}">
                  <a16:creationId xmlns:a16="http://schemas.microsoft.com/office/drawing/2014/main" id="{2A8F47CE-5583-448E-BB67-BB74A8DECCB9}"/>
                </a:ext>
              </a:extLst>
            </p:cNvPr>
            <p:cNvGrpSpPr/>
            <p:nvPr/>
          </p:nvGrpSpPr>
          <p:grpSpPr>
            <a:xfrm>
              <a:off x="8060512" y="5002507"/>
              <a:ext cx="437357" cy="444300"/>
              <a:chOff x="5076825" y="4074391"/>
              <a:chExt cx="437357" cy="444300"/>
            </a:xfrm>
          </p:grpSpPr>
          <p:sp>
            <p:nvSpPr>
              <p:cNvPr id="48" name="Freeform 43">
                <a:extLst>
                  <a:ext uri="{FF2B5EF4-FFF2-40B4-BE49-F238E27FC236}">
                    <a16:creationId xmlns:a16="http://schemas.microsoft.com/office/drawing/2014/main" id="{538CAE56-DDE2-4BA1-AFE9-C02C76A7DD80}"/>
                  </a:ext>
                </a:extLst>
              </p:cNvPr>
              <p:cNvSpPr/>
              <p:nvPr/>
            </p:nvSpPr>
            <p:spPr>
              <a:xfrm>
                <a:off x="5076825" y="4074391"/>
                <a:ext cx="437357" cy="444300"/>
              </a:xfrm>
              <a:custGeom>
                <a:avLst/>
                <a:gdLst/>
                <a:ahLst/>
                <a:cxnLst/>
                <a:rect l="0" t="0" r="0" b="0"/>
                <a:pathLst>
                  <a:path w="300968" h="304800">
                    <a:moveTo>
                      <a:pt x="60882" y="286083"/>
                    </a:moveTo>
                    <a:cubicBezTo>
                      <a:pt x="67730" y="286083"/>
                      <a:pt x="73321" y="280521"/>
                      <a:pt x="73321" y="273644"/>
                    </a:cubicBezTo>
                    <a:cubicBezTo>
                      <a:pt x="73321" y="266767"/>
                      <a:pt x="67740" y="261204"/>
                      <a:pt x="60882" y="261204"/>
                    </a:cubicBezTo>
                    <a:cubicBezTo>
                      <a:pt x="53995" y="261204"/>
                      <a:pt x="48433" y="266767"/>
                      <a:pt x="48433" y="273644"/>
                    </a:cubicBezTo>
                    <a:cubicBezTo>
                      <a:pt x="48433" y="280521"/>
                      <a:pt x="53995" y="286083"/>
                      <a:pt x="60882" y="286083"/>
                    </a:cubicBezTo>
                    <a:close/>
                    <a:moveTo>
                      <a:pt x="293711" y="24355"/>
                    </a:moveTo>
                    <a:lnTo>
                      <a:pt x="270308" y="24355"/>
                    </a:lnTo>
                    <a:cubicBezTo>
                      <a:pt x="266660" y="24355"/>
                      <a:pt x="263659" y="26918"/>
                      <a:pt x="263107" y="30251"/>
                    </a:cubicBezTo>
                    <a:cubicBezTo>
                      <a:pt x="256297" y="20984"/>
                      <a:pt x="242809" y="14649"/>
                      <a:pt x="227226" y="14649"/>
                    </a:cubicBezTo>
                    <a:cubicBezTo>
                      <a:pt x="211948" y="14649"/>
                      <a:pt x="198689" y="20755"/>
                      <a:pt x="191755" y="29747"/>
                    </a:cubicBezTo>
                    <a:lnTo>
                      <a:pt x="191755" y="16716"/>
                    </a:lnTo>
                    <a:cubicBezTo>
                      <a:pt x="191755" y="12811"/>
                      <a:pt x="188488" y="9658"/>
                      <a:pt x="184450" y="9658"/>
                    </a:cubicBezTo>
                    <a:lnTo>
                      <a:pt x="158465" y="9658"/>
                    </a:lnTo>
                    <a:cubicBezTo>
                      <a:pt x="154427" y="9658"/>
                      <a:pt x="151160" y="12811"/>
                      <a:pt x="151160" y="16716"/>
                    </a:cubicBezTo>
                    <a:lnTo>
                      <a:pt x="151160" y="71180"/>
                    </a:lnTo>
                    <a:cubicBezTo>
                      <a:pt x="151160" y="75076"/>
                      <a:pt x="154427" y="78229"/>
                      <a:pt x="158465" y="78229"/>
                    </a:cubicBezTo>
                    <a:lnTo>
                      <a:pt x="184450" y="78229"/>
                    </a:lnTo>
                    <a:cubicBezTo>
                      <a:pt x="188488" y="78229"/>
                      <a:pt x="191755" y="75076"/>
                      <a:pt x="191755" y="71180"/>
                    </a:cubicBezTo>
                    <a:lnTo>
                      <a:pt x="191755" y="58226"/>
                    </a:lnTo>
                    <a:cubicBezTo>
                      <a:pt x="195441" y="63036"/>
                      <a:pt x="200975" y="67027"/>
                      <a:pt x="207662" y="69685"/>
                    </a:cubicBezTo>
                    <a:cubicBezTo>
                      <a:pt x="205366" y="117948"/>
                      <a:pt x="197175" y="291132"/>
                      <a:pt x="197175" y="291132"/>
                    </a:cubicBezTo>
                    <a:cubicBezTo>
                      <a:pt x="197175" y="298790"/>
                      <a:pt x="203185" y="304800"/>
                      <a:pt x="210567" y="304800"/>
                    </a:cubicBezTo>
                    <a:lnTo>
                      <a:pt x="241428" y="304800"/>
                    </a:lnTo>
                    <a:cubicBezTo>
                      <a:pt x="248800" y="304800"/>
                      <a:pt x="254811" y="298790"/>
                      <a:pt x="254811" y="291408"/>
                    </a:cubicBezTo>
                    <a:cubicBezTo>
                      <a:pt x="254811" y="291179"/>
                      <a:pt x="246714" y="119929"/>
                      <a:pt x="244362" y="70542"/>
                    </a:cubicBezTo>
                    <a:cubicBezTo>
                      <a:pt x="252725" y="67723"/>
                      <a:pt x="259516" y="62903"/>
                      <a:pt x="263593" y="56921"/>
                    </a:cubicBezTo>
                    <a:cubicBezTo>
                      <a:pt x="264774" y="59369"/>
                      <a:pt x="267327" y="61074"/>
                      <a:pt x="270289" y="61074"/>
                    </a:cubicBezTo>
                    <a:lnTo>
                      <a:pt x="293692" y="61074"/>
                    </a:lnTo>
                    <a:cubicBezTo>
                      <a:pt x="297730" y="61074"/>
                      <a:pt x="300978" y="57941"/>
                      <a:pt x="300978" y="54026"/>
                    </a:cubicBezTo>
                    <a:lnTo>
                      <a:pt x="300978" y="31394"/>
                    </a:lnTo>
                    <a:cubicBezTo>
                      <a:pt x="300997" y="27499"/>
                      <a:pt x="297749" y="24355"/>
                      <a:pt x="293711" y="24355"/>
                    </a:cubicBezTo>
                    <a:close/>
                    <a:moveTo>
                      <a:pt x="241457" y="293827"/>
                    </a:moveTo>
                    <a:lnTo>
                      <a:pt x="210596" y="293827"/>
                    </a:lnTo>
                    <a:cubicBezTo>
                      <a:pt x="209262" y="293827"/>
                      <a:pt x="208176" y="292732"/>
                      <a:pt x="208176" y="291417"/>
                    </a:cubicBezTo>
                    <a:cubicBezTo>
                      <a:pt x="208176" y="291627"/>
                      <a:pt x="216101" y="124320"/>
                      <a:pt x="218520" y="72647"/>
                    </a:cubicBezTo>
                    <a:cubicBezTo>
                      <a:pt x="221330" y="73095"/>
                      <a:pt x="224255" y="73333"/>
                      <a:pt x="227245" y="73333"/>
                    </a:cubicBezTo>
                    <a:cubicBezTo>
                      <a:pt x="229388" y="73333"/>
                      <a:pt x="231474" y="73171"/>
                      <a:pt x="233541" y="72952"/>
                    </a:cubicBezTo>
                    <a:cubicBezTo>
                      <a:pt x="235999" y="125311"/>
                      <a:pt x="243857" y="291627"/>
                      <a:pt x="243857" y="291436"/>
                    </a:cubicBezTo>
                    <a:cubicBezTo>
                      <a:pt x="243857" y="292713"/>
                      <a:pt x="242790" y="293827"/>
                      <a:pt x="241457" y="293827"/>
                    </a:cubicBezTo>
                    <a:close/>
                    <a:moveTo>
                      <a:pt x="72255" y="0"/>
                    </a:moveTo>
                    <a:lnTo>
                      <a:pt x="72255" y="52788"/>
                    </a:lnTo>
                    <a:lnTo>
                      <a:pt x="72102" y="52788"/>
                    </a:lnTo>
                    <a:lnTo>
                      <a:pt x="49690" y="52788"/>
                    </a:lnTo>
                    <a:lnTo>
                      <a:pt x="49499" y="52788"/>
                    </a:lnTo>
                    <a:lnTo>
                      <a:pt x="49499" y="10"/>
                    </a:lnTo>
                    <a:lnTo>
                      <a:pt x="41689" y="10"/>
                    </a:lnTo>
                    <a:lnTo>
                      <a:pt x="7" y="27318"/>
                    </a:lnTo>
                    <a:lnTo>
                      <a:pt x="7" y="81382"/>
                    </a:lnTo>
                    <a:lnTo>
                      <a:pt x="36717" y="105099"/>
                    </a:lnTo>
                    <a:lnTo>
                      <a:pt x="22667" y="292179"/>
                    </a:lnTo>
                    <a:lnTo>
                      <a:pt x="25592" y="293913"/>
                    </a:lnTo>
                    <a:cubicBezTo>
                      <a:pt x="26296" y="294342"/>
                      <a:pt x="42870" y="304067"/>
                      <a:pt x="60501" y="304067"/>
                    </a:cubicBezTo>
                    <a:cubicBezTo>
                      <a:pt x="78093" y="304067"/>
                      <a:pt x="95362" y="294370"/>
                      <a:pt x="96077" y="293951"/>
                    </a:cubicBezTo>
                    <a:lnTo>
                      <a:pt x="99096" y="292237"/>
                    </a:lnTo>
                    <a:lnTo>
                      <a:pt x="84961" y="105232"/>
                    </a:lnTo>
                    <a:lnTo>
                      <a:pt x="121737" y="81382"/>
                    </a:lnTo>
                    <a:lnTo>
                      <a:pt x="121737" y="27308"/>
                    </a:lnTo>
                    <a:lnTo>
                      <a:pt x="80027" y="0"/>
                    </a:lnTo>
                    <a:lnTo>
                      <a:pt x="72255" y="0"/>
                    </a:lnTo>
                    <a:close/>
                    <a:moveTo>
                      <a:pt x="83227" y="15250"/>
                    </a:moveTo>
                    <a:lnTo>
                      <a:pt x="83227" y="15250"/>
                    </a:lnTo>
                    <a:lnTo>
                      <a:pt x="110650" y="33109"/>
                    </a:lnTo>
                    <a:lnTo>
                      <a:pt x="110745" y="33109"/>
                    </a:lnTo>
                    <a:lnTo>
                      <a:pt x="110745" y="75428"/>
                    </a:lnTo>
                    <a:lnTo>
                      <a:pt x="73598" y="99441"/>
                    </a:lnTo>
                    <a:lnTo>
                      <a:pt x="87571" y="285988"/>
                    </a:lnTo>
                    <a:cubicBezTo>
                      <a:pt x="82113" y="288522"/>
                      <a:pt x="70816" y="293084"/>
                      <a:pt x="60491" y="293084"/>
                    </a:cubicBezTo>
                    <a:cubicBezTo>
                      <a:pt x="50118" y="293084"/>
                      <a:pt x="39269" y="288598"/>
                      <a:pt x="34097" y="286093"/>
                    </a:cubicBezTo>
                    <a:lnTo>
                      <a:pt x="48147" y="99441"/>
                    </a:lnTo>
                    <a:lnTo>
                      <a:pt x="11009" y="75428"/>
                    </a:lnTo>
                    <a:lnTo>
                      <a:pt x="10990" y="75428"/>
                    </a:lnTo>
                    <a:lnTo>
                      <a:pt x="10990" y="33338"/>
                    </a:lnTo>
                    <a:lnTo>
                      <a:pt x="10914" y="33338"/>
                    </a:lnTo>
                    <a:lnTo>
                      <a:pt x="38431" y="15250"/>
                    </a:lnTo>
                    <a:lnTo>
                      <a:pt x="38527" y="15373"/>
                    </a:lnTo>
                    <a:lnTo>
                      <a:pt x="38527" y="63770"/>
                    </a:lnTo>
                    <a:lnTo>
                      <a:pt x="83227" y="63770"/>
                    </a:lnTo>
                    <a:lnTo>
                      <a:pt x="83227" y="15250"/>
                    </a:lnTo>
                    <a:close/>
                  </a:path>
                </a:pathLst>
              </a:custGeom>
              <a:solidFill>
                <a:srgbClr val="404D51">
                  <a:alpha val="100000"/>
                </a:srgbClr>
              </a:solidFill>
            </p:spPr>
          </p:sp>
        </p:grpSp>
        <p:pic>
          <p:nvPicPr>
            <p:cNvPr id="49" name="Picture 45">
              <a:extLst>
                <a:ext uri="{FF2B5EF4-FFF2-40B4-BE49-F238E27FC236}">
                  <a16:creationId xmlns:a16="http://schemas.microsoft.com/office/drawing/2014/main" id="{3B658403-4522-445B-AA77-3147B7CB6D74}"/>
                </a:ext>
              </a:extLst>
            </p:cNvPr>
            <p:cNvPicPr>
              <a:picLocks noChangeAspect="1"/>
            </p:cNvPicPr>
            <p:nvPr/>
          </p:nvPicPr>
          <p:blipFill>
            <a:blip r:embed="rId3">
              <a:alphaModFix/>
            </a:blip>
            <a:srcRect/>
            <a:stretch>
              <a:fillRect/>
            </a:stretch>
          </p:blipFill>
          <p:spPr>
            <a:xfrm>
              <a:off x="8422252" y="2497825"/>
              <a:ext cx="1885644" cy="936995"/>
            </a:xfrm>
            <a:prstGeom prst="rect">
              <a:avLst/>
            </a:prstGeom>
          </p:spPr>
        </p:pic>
        <p:pic>
          <p:nvPicPr>
            <p:cNvPr id="50" name="Picture 46">
              <a:extLst>
                <a:ext uri="{FF2B5EF4-FFF2-40B4-BE49-F238E27FC236}">
                  <a16:creationId xmlns:a16="http://schemas.microsoft.com/office/drawing/2014/main" id="{CA5AA170-0331-47B3-AB51-D5E613199699}"/>
                </a:ext>
              </a:extLst>
            </p:cNvPr>
            <p:cNvPicPr>
              <a:picLocks noChangeAspect="1"/>
            </p:cNvPicPr>
            <p:nvPr/>
          </p:nvPicPr>
          <p:blipFill>
            <a:blip r:embed="rId4">
              <a:alphaModFix/>
            </a:blip>
            <a:srcRect/>
            <a:stretch>
              <a:fillRect/>
            </a:stretch>
          </p:blipFill>
          <p:spPr>
            <a:xfrm>
              <a:off x="8363269" y="3809412"/>
              <a:ext cx="1986018" cy="1000467"/>
            </a:xfrm>
            <a:prstGeom prst="rect">
              <a:avLst/>
            </a:prstGeom>
          </p:spPr>
        </p:pic>
        <p:grpSp>
          <p:nvGrpSpPr>
            <p:cNvPr id="51" name="Group 48">
              <a:extLst>
                <a:ext uri="{FF2B5EF4-FFF2-40B4-BE49-F238E27FC236}">
                  <a16:creationId xmlns:a16="http://schemas.microsoft.com/office/drawing/2014/main" id="{9B6FA33F-6A1D-4E77-A1A1-8905F2CFBF4A}"/>
                </a:ext>
              </a:extLst>
            </p:cNvPr>
            <p:cNvGrpSpPr/>
            <p:nvPr/>
          </p:nvGrpSpPr>
          <p:grpSpPr>
            <a:xfrm rot="16140569">
              <a:off x="4214340" y="3330693"/>
              <a:ext cx="421542" cy="592938"/>
              <a:chOff x="2092800" y="2097774"/>
              <a:chExt cx="421542" cy="592938"/>
            </a:xfrm>
          </p:grpSpPr>
          <p:sp>
            <p:nvSpPr>
              <p:cNvPr id="52" name="Freeform 47">
                <a:extLst>
                  <a:ext uri="{FF2B5EF4-FFF2-40B4-BE49-F238E27FC236}">
                    <a16:creationId xmlns:a16="http://schemas.microsoft.com/office/drawing/2014/main" id="{D8940302-01E6-4A50-BAAA-41045EAC533B}"/>
                  </a:ext>
                </a:extLst>
              </p:cNvPr>
              <p:cNvSpPr/>
              <p:nvPr/>
            </p:nvSpPr>
            <p:spPr>
              <a:xfrm>
                <a:off x="2092800" y="2097774"/>
                <a:ext cx="421542" cy="592938"/>
              </a:xfrm>
              <a:custGeom>
                <a:avLst/>
                <a:gdLst/>
                <a:ahLst/>
                <a:cxnLst/>
                <a:rect l="0" t="0" r="0" b="0"/>
                <a:pathLst>
                  <a:path w="216657" h="304800">
                    <a:moveTo>
                      <a:pt x="162525" y="72990"/>
                    </a:moveTo>
                    <a:lnTo>
                      <a:pt x="108347" y="0"/>
                    </a:lnTo>
                    <a:lnTo>
                      <a:pt x="54169" y="72990"/>
                    </a:lnTo>
                    <a:lnTo>
                      <a:pt x="0" y="145971"/>
                    </a:lnTo>
                    <a:lnTo>
                      <a:pt x="54092" y="145971"/>
                    </a:lnTo>
                    <a:lnTo>
                      <a:pt x="54092" y="198749"/>
                    </a:lnTo>
                    <a:lnTo>
                      <a:pt x="54092" y="304800"/>
                    </a:lnTo>
                    <a:lnTo>
                      <a:pt x="113948" y="304800"/>
                    </a:lnTo>
                    <a:lnTo>
                      <a:pt x="162573" y="304800"/>
                    </a:lnTo>
                    <a:lnTo>
                      <a:pt x="162573" y="207645"/>
                    </a:lnTo>
                    <a:lnTo>
                      <a:pt x="162573" y="145971"/>
                    </a:lnTo>
                    <a:lnTo>
                      <a:pt x="216675" y="145971"/>
                    </a:lnTo>
                    <a:lnTo>
                      <a:pt x="162525" y="72990"/>
                    </a:lnTo>
                    <a:close/>
                  </a:path>
                </a:pathLst>
              </a:custGeom>
              <a:solidFill>
                <a:srgbClr val="404D51">
                  <a:alpha val="60000"/>
                </a:srgbClr>
              </a:solidFill>
            </p:spPr>
          </p:sp>
        </p:grpSp>
        <p:grpSp>
          <p:nvGrpSpPr>
            <p:cNvPr id="53" name="Group 50">
              <a:extLst>
                <a:ext uri="{FF2B5EF4-FFF2-40B4-BE49-F238E27FC236}">
                  <a16:creationId xmlns:a16="http://schemas.microsoft.com/office/drawing/2014/main" id="{77A69DF4-078D-44FD-AF80-F52352DDD62D}"/>
                </a:ext>
              </a:extLst>
            </p:cNvPr>
            <p:cNvGrpSpPr/>
            <p:nvPr/>
          </p:nvGrpSpPr>
          <p:grpSpPr>
            <a:xfrm rot="16193970">
              <a:off x="8018735" y="3355173"/>
              <a:ext cx="401846" cy="565234"/>
              <a:chOff x="5035048" y="2427057"/>
              <a:chExt cx="401846" cy="565234"/>
            </a:xfrm>
          </p:grpSpPr>
          <p:sp>
            <p:nvSpPr>
              <p:cNvPr id="54" name="Freeform 49">
                <a:extLst>
                  <a:ext uri="{FF2B5EF4-FFF2-40B4-BE49-F238E27FC236}">
                    <a16:creationId xmlns:a16="http://schemas.microsoft.com/office/drawing/2014/main" id="{9CA1C89E-1316-4780-9815-9167DAB3E7C8}"/>
                  </a:ext>
                </a:extLst>
              </p:cNvPr>
              <p:cNvSpPr/>
              <p:nvPr/>
            </p:nvSpPr>
            <p:spPr>
              <a:xfrm>
                <a:off x="5035048" y="2427057"/>
                <a:ext cx="401846" cy="565234"/>
              </a:xfrm>
              <a:custGeom>
                <a:avLst/>
                <a:gdLst/>
                <a:ahLst/>
                <a:cxnLst/>
                <a:rect l="0" t="0" r="0" b="0"/>
                <a:pathLst>
                  <a:path w="216657" h="304800">
                    <a:moveTo>
                      <a:pt x="162525" y="72990"/>
                    </a:moveTo>
                    <a:lnTo>
                      <a:pt x="108347" y="0"/>
                    </a:lnTo>
                    <a:lnTo>
                      <a:pt x="54169" y="72990"/>
                    </a:lnTo>
                    <a:lnTo>
                      <a:pt x="0" y="145971"/>
                    </a:lnTo>
                    <a:lnTo>
                      <a:pt x="54092" y="145971"/>
                    </a:lnTo>
                    <a:lnTo>
                      <a:pt x="54092" y="198749"/>
                    </a:lnTo>
                    <a:lnTo>
                      <a:pt x="54092" y="304800"/>
                    </a:lnTo>
                    <a:lnTo>
                      <a:pt x="113948" y="304800"/>
                    </a:lnTo>
                    <a:lnTo>
                      <a:pt x="162573" y="304800"/>
                    </a:lnTo>
                    <a:lnTo>
                      <a:pt x="162573" y="207645"/>
                    </a:lnTo>
                    <a:lnTo>
                      <a:pt x="162573" y="145971"/>
                    </a:lnTo>
                    <a:lnTo>
                      <a:pt x="216675" y="145971"/>
                    </a:lnTo>
                    <a:lnTo>
                      <a:pt x="162525" y="72990"/>
                    </a:lnTo>
                    <a:close/>
                  </a:path>
                </a:pathLst>
              </a:custGeom>
              <a:solidFill>
                <a:srgbClr val="404D51">
                  <a:alpha val="60000"/>
                </a:srgbClr>
              </a:solidFill>
            </p:spPr>
          </p:sp>
        </p:grpSp>
      </p:grpSp>
    </p:spTree>
    <p:extLst>
      <p:ext uri="{BB962C8B-B14F-4D97-AF65-F5344CB8AC3E}">
        <p14:creationId xmlns:p14="http://schemas.microsoft.com/office/powerpoint/2010/main" val="380473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C62EB-CF44-4A6A-9D51-93FF6D46625D}"/>
              </a:ext>
            </a:extLst>
          </p:cNvPr>
          <p:cNvSpPr>
            <a:spLocks noGrp="1"/>
          </p:cNvSpPr>
          <p:nvPr>
            <p:ph type="title"/>
          </p:nvPr>
        </p:nvSpPr>
        <p:spPr>
          <a:xfrm>
            <a:off x="2434931" y="365125"/>
            <a:ext cx="8918868" cy="1325563"/>
          </a:xfrm>
        </p:spPr>
        <p:txBody>
          <a:bodyPr anchor="ctr">
            <a:normAutofit/>
          </a:bodyPr>
          <a:lstStyle/>
          <a:p>
            <a:r>
              <a:rPr lang="en-IE" dirty="0"/>
              <a:t>Work Package 3 Pivot</a:t>
            </a:r>
          </a:p>
        </p:txBody>
      </p:sp>
      <p:grpSp>
        <p:nvGrpSpPr>
          <p:cNvPr id="56" name="Group 3">
            <a:extLst>
              <a:ext uri="{FF2B5EF4-FFF2-40B4-BE49-F238E27FC236}">
                <a16:creationId xmlns:a16="http://schemas.microsoft.com/office/drawing/2014/main" id="{EABFE817-493B-43D4-90F8-ECCBD8FF60B7}"/>
              </a:ext>
            </a:extLst>
          </p:cNvPr>
          <p:cNvGrpSpPr/>
          <p:nvPr/>
        </p:nvGrpSpPr>
        <p:grpSpPr>
          <a:xfrm rot="21600000">
            <a:off x="3842656" y="2646955"/>
            <a:ext cx="2143125" cy="2143125"/>
            <a:chOff x="1447800" y="1787525"/>
            <a:chExt cx="2143125" cy="2143125"/>
          </a:xfrm>
        </p:grpSpPr>
        <p:sp>
          <p:nvSpPr>
            <p:cNvPr id="57" name="Freeform 2">
              <a:extLst>
                <a:ext uri="{FF2B5EF4-FFF2-40B4-BE49-F238E27FC236}">
                  <a16:creationId xmlns:a16="http://schemas.microsoft.com/office/drawing/2014/main" id="{54E002FF-134D-461A-BE70-52E6D750341A}"/>
                </a:ext>
              </a:extLst>
            </p:cNvPr>
            <p:cNvSpPr/>
            <p:nvPr/>
          </p:nvSpPr>
          <p:spPr>
            <a:xfrm>
              <a:off x="1447800" y="1787525"/>
              <a:ext cx="2143125" cy="2143125"/>
            </a:xfrm>
            <a:custGeom>
              <a:avLst/>
              <a:gdLst/>
              <a:ahLst/>
              <a:cxnLst/>
              <a:rect l="0" t="0" r="0" b="0"/>
              <a:pathLst>
                <a:path w="304800" h="302568">
                  <a:moveTo>
                    <a:pt x="196748" y="214187"/>
                  </a:moveTo>
                  <a:cubicBezTo>
                    <a:pt x="137655" y="213692"/>
                    <a:pt x="89992" y="165228"/>
                    <a:pt x="90487" y="106173"/>
                  </a:cubicBezTo>
                  <a:cubicBezTo>
                    <a:pt x="90983" y="47118"/>
                    <a:pt x="139494" y="-526"/>
                    <a:pt x="198568" y="-11"/>
                  </a:cubicBezTo>
                  <a:cubicBezTo>
                    <a:pt x="257651" y="494"/>
                    <a:pt x="305314" y="48947"/>
                    <a:pt x="304790" y="108002"/>
                  </a:cubicBezTo>
                  <a:cubicBezTo>
                    <a:pt x="304295" y="167067"/>
                    <a:pt x="255813" y="214682"/>
                    <a:pt x="196748" y="214187"/>
                  </a:cubicBezTo>
                  <a:close/>
                  <a:moveTo>
                    <a:pt x="198701" y="24725"/>
                  </a:moveTo>
                  <a:cubicBezTo>
                    <a:pt x="152810" y="24325"/>
                    <a:pt x="115148" y="61301"/>
                    <a:pt x="114767" y="107088"/>
                  </a:cubicBezTo>
                  <a:cubicBezTo>
                    <a:pt x="114376" y="152903"/>
                    <a:pt x="151400" y="190517"/>
                    <a:pt x="197291" y="190927"/>
                  </a:cubicBezTo>
                  <a:cubicBezTo>
                    <a:pt x="243173" y="191298"/>
                    <a:pt x="280816" y="154332"/>
                    <a:pt x="281216" y="108507"/>
                  </a:cubicBezTo>
                  <a:cubicBezTo>
                    <a:pt x="281597" y="62711"/>
                    <a:pt x="244583" y="25125"/>
                    <a:pt x="198701" y="24725"/>
                  </a:cubicBezTo>
                  <a:close/>
                  <a:moveTo>
                    <a:pt x="84030" y="192460"/>
                  </a:moveTo>
                  <a:cubicBezTo>
                    <a:pt x="82125" y="193432"/>
                    <a:pt x="80277" y="194594"/>
                    <a:pt x="78657" y="196175"/>
                  </a:cubicBezTo>
                  <a:lnTo>
                    <a:pt x="6144" y="267441"/>
                  </a:lnTo>
                  <a:cubicBezTo>
                    <a:pt x="-1962" y="275385"/>
                    <a:pt x="-2038" y="288339"/>
                    <a:pt x="5877" y="296445"/>
                  </a:cubicBezTo>
                  <a:cubicBezTo>
                    <a:pt x="13821" y="304541"/>
                    <a:pt x="26765" y="304617"/>
                    <a:pt x="34871" y="296692"/>
                  </a:cubicBezTo>
                  <a:lnTo>
                    <a:pt x="107375" y="225426"/>
                  </a:lnTo>
                  <a:cubicBezTo>
                    <a:pt x="108966" y="223836"/>
                    <a:pt x="110204" y="222035"/>
                    <a:pt x="111195" y="220121"/>
                  </a:cubicBezTo>
                  <a:cubicBezTo>
                    <a:pt x="100546" y="212615"/>
                    <a:pt x="91345" y="203252"/>
                    <a:pt x="84030" y="192460"/>
                  </a:cubicBezTo>
                  <a:close/>
                  <a:moveTo>
                    <a:pt x="254460" y="101849"/>
                  </a:moveTo>
                  <a:cubicBezTo>
                    <a:pt x="250946" y="101811"/>
                    <a:pt x="248145" y="98944"/>
                    <a:pt x="248174" y="95458"/>
                  </a:cubicBezTo>
                  <a:cubicBezTo>
                    <a:pt x="248355" y="74789"/>
                    <a:pt x="231677" y="57834"/>
                    <a:pt x="211007" y="57672"/>
                  </a:cubicBezTo>
                  <a:cubicBezTo>
                    <a:pt x="207512" y="57634"/>
                    <a:pt x="204702" y="54767"/>
                    <a:pt x="204721" y="51271"/>
                  </a:cubicBezTo>
                  <a:cubicBezTo>
                    <a:pt x="204749" y="47776"/>
                    <a:pt x="207626" y="44966"/>
                    <a:pt x="211112" y="45004"/>
                  </a:cubicBezTo>
                  <a:cubicBezTo>
                    <a:pt x="238773" y="45232"/>
                    <a:pt x="261071" y="67921"/>
                    <a:pt x="260852" y="95572"/>
                  </a:cubicBezTo>
                  <a:cubicBezTo>
                    <a:pt x="260823" y="99058"/>
                    <a:pt x="257947" y="101868"/>
                    <a:pt x="254460" y="101849"/>
                  </a:cubicBezTo>
                  <a:close/>
                </a:path>
              </a:pathLst>
            </a:custGeom>
            <a:solidFill>
              <a:srgbClr val="464646">
                <a:alpha val="100000"/>
              </a:srgbClr>
            </a:solidFill>
          </p:spPr>
        </p:sp>
      </p:grpSp>
      <p:pic>
        <p:nvPicPr>
          <p:cNvPr id="58" name="Picture 5">
            <a:extLst>
              <a:ext uri="{FF2B5EF4-FFF2-40B4-BE49-F238E27FC236}">
                <a16:creationId xmlns:a16="http://schemas.microsoft.com/office/drawing/2014/main" id="{C780F9B1-E259-4146-8195-281DE6B48C53}"/>
              </a:ext>
            </a:extLst>
          </p:cNvPr>
          <p:cNvPicPr>
            <a:picLocks noChangeAspect="1"/>
          </p:cNvPicPr>
          <p:nvPr/>
        </p:nvPicPr>
        <p:blipFill>
          <a:blip r:embed="rId2">
            <a:alphaModFix/>
          </a:blip>
          <a:srcRect/>
          <a:stretch>
            <a:fillRect/>
          </a:stretch>
        </p:blipFill>
        <p:spPr>
          <a:xfrm flipH="1">
            <a:off x="1127340" y="2024572"/>
            <a:ext cx="763637" cy="880591"/>
          </a:xfrm>
          <a:prstGeom prst="rect">
            <a:avLst/>
          </a:prstGeom>
        </p:spPr>
      </p:pic>
      <p:sp>
        <p:nvSpPr>
          <p:cNvPr id="59" name="TextBox 6">
            <a:extLst>
              <a:ext uri="{FF2B5EF4-FFF2-40B4-BE49-F238E27FC236}">
                <a16:creationId xmlns:a16="http://schemas.microsoft.com/office/drawing/2014/main" id="{0BF65EE6-0B13-4B62-B6B2-2A1D25E7B328}"/>
              </a:ext>
            </a:extLst>
          </p:cNvPr>
          <p:cNvSpPr txBox="1"/>
          <p:nvPr/>
        </p:nvSpPr>
        <p:spPr>
          <a:xfrm rot="21600000">
            <a:off x="1956900" y="2021881"/>
            <a:ext cx="1394329" cy="342900"/>
          </a:xfrm>
          <a:prstGeom prst="rect">
            <a:avLst/>
          </a:prstGeom>
        </p:spPr>
        <p:txBody>
          <a:bodyPr lIns="0" tIns="18000" rIns="0" bIns="0" rtlCol="0" anchor="t"/>
          <a:lstStyle/>
          <a:p>
            <a:pPr algn="ctr">
              <a:lnSpc>
                <a:spcPts val="1350"/>
              </a:lnSpc>
            </a:pPr>
            <a:r>
              <a:rPr lang="en-US" sz="1350" b="0" i="0" spc="0" dirty="0">
                <a:solidFill>
                  <a:srgbClr val="404D51">
                    <a:alpha val="100000"/>
                  </a:srgbClr>
                </a:solidFill>
                <a:latin typeface="Lato"/>
              </a:rPr>
              <a:t>Took model developed to date</a:t>
            </a:r>
          </a:p>
        </p:txBody>
      </p:sp>
      <p:pic>
        <p:nvPicPr>
          <p:cNvPr id="60" name="Picture 7">
            <a:extLst>
              <a:ext uri="{FF2B5EF4-FFF2-40B4-BE49-F238E27FC236}">
                <a16:creationId xmlns:a16="http://schemas.microsoft.com/office/drawing/2014/main" id="{F2EEC23F-F73A-4755-9539-0443381A2726}"/>
              </a:ext>
            </a:extLst>
          </p:cNvPr>
          <p:cNvPicPr>
            <a:picLocks noChangeAspect="1"/>
          </p:cNvPicPr>
          <p:nvPr/>
        </p:nvPicPr>
        <p:blipFill>
          <a:blip r:embed="rId3">
            <a:alphaModFix/>
          </a:blip>
          <a:srcRect/>
          <a:stretch>
            <a:fillRect/>
          </a:stretch>
        </p:blipFill>
        <p:spPr>
          <a:xfrm rot="21600000">
            <a:off x="4786841" y="3074241"/>
            <a:ext cx="751265" cy="739527"/>
          </a:xfrm>
          <a:prstGeom prst="rect">
            <a:avLst/>
          </a:prstGeom>
        </p:spPr>
      </p:pic>
      <p:cxnSp>
        <p:nvCxnSpPr>
          <p:cNvPr id="61" name="Straight Connector 8">
            <a:extLst>
              <a:ext uri="{FF2B5EF4-FFF2-40B4-BE49-F238E27FC236}">
                <a16:creationId xmlns:a16="http://schemas.microsoft.com/office/drawing/2014/main" id="{6AD5C0FF-881A-4B56-849B-BF10EE8FBDB0}"/>
              </a:ext>
            </a:extLst>
          </p:cNvPr>
          <p:cNvCxnSpPr>
            <a:cxnSpLocks/>
          </p:cNvCxnSpPr>
          <p:nvPr/>
        </p:nvCxnSpPr>
        <p:spPr>
          <a:xfrm>
            <a:off x="2585144" y="2514170"/>
            <a:ext cx="1942833" cy="724860"/>
          </a:xfrm>
          <a:prstGeom prst="line">
            <a:avLst/>
          </a:prstGeom>
          <a:ln w="36068" cap="flat">
            <a:solidFill>
              <a:srgbClr val="464646">
                <a:alpha val="100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9">
            <a:extLst>
              <a:ext uri="{FF2B5EF4-FFF2-40B4-BE49-F238E27FC236}">
                <a16:creationId xmlns:a16="http://schemas.microsoft.com/office/drawing/2014/main" id="{E7406861-4F67-491F-87F8-7303DEC78BFC}"/>
              </a:ext>
            </a:extLst>
          </p:cNvPr>
          <p:cNvSpPr txBox="1"/>
          <p:nvPr/>
        </p:nvSpPr>
        <p:spPr>
          <a:xfrm rot="21600000">
            <a:off x="5826793" y="2342720"/>
            <a:ext cx="2280154" cy="342900"/>
          </a:xfrm>
          <a:prstGeom prst="rect">
            <a:avLst/>
          </a:prstGeom>
        </p:spPr>
        <p:txBody>
          <a:bodyPr lIns="0" tIns="18000" rIns="0" bIns="0" rtlCol="0" anchor="t"/>
          <a:lstStyle/>
          <a:p>
            <a:pPr algn="ctr">
              <a:lnSpc>
                <a:spcPts val="1350"/>
              </a:lnSpc>
            </a:pPr>
            <a:r>
              <a:rPr lang="en-US" sz="1350" b="0" i="0" spc="0" dirty="0">
                <a:solidFill>
                  <a:srgbClr val="404D51">
                    <a:alpha val="100000"/>
                  </a:srgbClr>
                </a:solidFill>
                <a:latin typeface="Lato"/>
              </a:rPr>
              <a:t>Focused on requirements for orientation in online context</a:t>
            </a:r>
          </a:p>
        </p:txBody>
      </p:sp>
      <p:pic>
        <p:nvPicPr>
          <p:cNvPr id="63" name="Picture 10">
            <a:extLst>
              <a:ext uri="{FF2B5EF4-FFF2-40B4-BE49-F238E27FC236}">
                <a16:creationId xmlns:a16="http://schemas.microsoft.com/office/drawing/2014/main" id="{74329A27-5271-451A-A5B1-D9C0800FFDB8}"/>
              </a:ext>
            </a:extLst>
          </p:cNvPr>
          <p:cNvPicPr>
            <a:picLocks noChangeAspect="1"/>
          </p:cNvPicPr>
          <p:nvPr/>
        </p:nvPicPr>
        <p:blipFill>
          <a:blip r:embed="rId4">
            <a:alphaModFix/>
          </a:blip>
          <a:srcRect/>
          <a:stretch>
            <a:fillRect/>
          </a:stretch>
        </p:blipFill>
        <p:spPr>
          <a:xfrm rot="21600000">
            <a:off x="7374130" y="2925758"/>
            <a:ext cx="1938449" cy="2860494"/>
          </a:xfrm>
          <a:prstGeom prst="rect">
            <a:avLst/>
          </a:prstGeom>
        </p:spPr>
      </p:pic>
      <p:cxnSp>
        <p:nvCxnSpPr>
          <p:cNvPr id="64" name="Straight Connector 11">
            <a:extLst>
              <a:ext uri="{FF2B5EF4-FFF2-40B4-BE49-F238E27FC236}">
                <a16:creationId xmlns:a16="http://schemas.microsoft.com/office/drawing/2014/main" id="{0AE9A248-6B36-4BF0-B0CD-E6F714538ABC}"/>
              </a:ext>
            </a:extLst>
          </p:cNvPr>
          <p:cNvCxnSpPr>
            <a:cxnSpLocks/>
          </p:cNvCxnSpPr>
          <p:nvPr/>
        </p:nvCxnSpPr>
        <p:spPr>
          <a:xfrm>
            <a:off x="5931534" y="3688933"/>
            <a:ext cx="1581450" cy="570949"/>
          </a:xfrm>
          <a:prstGeom prst="line">
            <a:avLst/>
          </a:prstGeom>
          <a:ln w="36068" cap="flat">
            <a:solidFill>
              <a:srgbClr val="464646">
                <a:alpha val="100000"/>
              </a:srgbClr>
            </a:solidFill>
            <a:prstDash val="dash"/>
          </a:ln>
        </p:spPr>
        <p:style>
          <a:lnRef idx="1">
            <a:schemeClr val="accent1"/>
          </a:lnRef>
          <a:fillRef idx="0">
            <a:schemeClr val="accent1"/>
          </a:fillRef>
          <a:effectRef idx="0">
            <a:schemeClr val="accent1"/>
          </a:effectRef>
          <a:fontRef idx="minor">
            <a:schemeClr val="tx1"/>
          </a:fontRef>
        </p:style>
      </p:cxnSp>
      <p:sp>
        <p:nvSpPr>
          <p:cNvPr id="65" name="TextBox 12">
            <a:extLst>
              <a:ext uri="{FF2B5EF4-FFF2-40B4-BE49-F238E27FC236}">
                <a16:creationId xmlns:a16="http://schemas.microsoft.com/office/drawing/2014/main" id="{505BF82C-169F-4148-A123-8B61CB7D32FA}"/>
              </a:ext>
            </a:extLst>
          </p:cNvPr>
          <p:cNvSpPr txBox="1"/>
          <p:nvPr/>
        </p:nvSpPr>
        <p:spPr>
          <a:xfrm rot="21600000">
            <a:off x="8038555" y="3797114"/>
            <a:ext cx="226275" cy="171450"/>
          </a:xfrm>
          <a:prstGeom prst="rect">
            <a:avLst/>
          </a:prstGeom>
        </p:spPr>
        <p:txBody>
          <a:bodyPr lIns="0" tIns="18000" rIns="0" bIns="0" rtlCol="0" anchor="t"/>
          <a:lstStyle/>
          <a:p>
            <a:pPr algn="ctr">
              <a:lnSpc>
                <a:spcPts val="1350"/>
              </a:lnSpc>
            </a:pPr>
            <a:r>
              <a:rPr lang="en-US" sz="1350" b="0" i="0" spc="0">
                <a:solidFill>
                  <a:srgbClr val="FFFFFF">
                    <a:alpha val="100000"/>
                  </a:srgbClr>
                </a:solidFill>
                <a:latin typeface="Lato"/>
              </a:rPr>
              <a:t>?</a:t>
            </a:r>
          </a:p>
        </p:txBody>
      </p:sp>
      <p:sp>
        <p:nvSpPr>
          <p:cNvPr id="66" name="TextBox 13">
            <a:extLst>
              <a:ext uri="{FF2B5EF4-FFF2-40B4-BE49-F238E27FC236}">
                <a16:creationId xmlns:a16="http://schemas.microsoft.com/office/drawing/2014/main" id="{7B02BD7A-BDC4-4A7E-B082-4CB3B4004244}"/>
              </a:ext>
            </a:extLst>
          </p:cNvPr>
          <p:cNvSpPr txBox="1"/>
          <p:nvPr/>
        </p:nvSpPr>
        <p:spPr>
          <a:xfrm rot="21600000">
            <a:off x="8867230" y="4178114"/>
            <a:ext cx="226275" cy="171450"/>
          </a:xfrm>
          <a:prstGeom prst="rect">
            <a:avLst/>
          </a:prstGeom>
        </p:spPr>
        <p:txBody>
          <a:bodyPr lIns="0" tIns="18000" rIns="0" bIns="0" rtlCol="0" anchor="t"/>
          <a:lstStyle/>
          <a:p>
            <a:pPr algn="ctr">
              <a:lnSpc>
                <a:spcPts val="1350"/>
              </a:lnSpc>
            </a:pPr>
            <a:r>
              <a:rPr lang="en-US" sz="1350" b="0" i="0" spc="0">
                <a:solidFill>
                  <a:srgbClr val="FFFFFF">
                    <a:alpha val="100000"/>
                  </a:srgbClr>
                </a:solidFill>
                <a:latin typeface="Lato"/>
              </a:rPr>
              <a:t>?</a:t>
            </a:r>
          </a:p>
        </p:txBody>
      </p:sp>
      <p:sp>
        <p:nvSpPr>
          <p:cNvPr id="67" name="TextBox 14">
            <a:extLst>
              <a:ext uri="{FF2B5EF4-FFF2-40B4-BE49-F238E27FC236}">
                <a16:creationId xmlns:a16="http://schemas.microsoft.com/office/drawing/2014/main" id="{467C8639-1340-4BEE-8A1C-B270A49DCAA4}"/>
              </a:ext>
            </a:extLst>
          </p:cNvPr>
          <p:cNvSpPr txBox="1"/>
          <p:nvPr/>
        </p:nvSpPr>
        <p:spPr>
          <a:xfrm rot="21600000">
            <a:off x="8819605" y="4768664"/>
            <a:ext cx="226275" cy="171450"/>
          </a:xfrm>
          <a:prstGeom prst="rect">
            <a:avLst/>
          </a:prstGeom>
        </p:spPr>
        <p:txBody>
          <a:bodyPr lIns="0" tIns="18000" rIns="0" bIns="0" rtlCol="0" anchor="t"/>
          <a:lstStyle/>
          <a:p>
            <a:pPr algn="ctr">
              <a:lnSpc>
                <a:spcPts val="1350"/>
              </a:lnSpc>
            </a:pPr>
            <a:r>
              <a:rPr lang="en-US" sz="1350" b="0" i="0" spc="0">
                <a:solidFill>
                  <a:srgbClr val="FFFFFF">
                    <a:alpha val="100000"/>
                  </a:srgbClr>
                </a:solidFill>
                <a:latin typeface="Lato"/>
              </a:rPr>
              <a:t>?</a:t>
            </a:r>
          </a:p>
        </p:txBody>
      </p:sp>
      <p:sp>
        <p:nvSpPr>
          <p:cNvPr id="68" name="TextBox 15">
            <a:extLst>
              <a:ext uri="{FF2B5EF4-FFF2-40B4-BE49-F238E27FC236}">
                <a16:creationId xmlns:a16="http://schemas.microsoft.com/office/drawing/2014/main" id="{11285325-4260-4D85-AA53-CCC1D910BADF}"/>
              </a:ext>
            </a:extLst>
          </p:cNvPr>
          <p:cNvSpPr txBox="1"/>
          <p:nvPr/>
        </p:nvSpPr>
        <p:spPr>
          <a:xfrm rot="21600000">
            <a:off x="8514805" y="5102039"/>
            <a:ext cx="226275" cy="171450"/>
          </a:xfrm>
          <a:prstGeom prst="rect">
            <a:avLst/>
          </a:prstGeom>
        </p:spPr>
        <p:txBody>
          <a:bodyPr lIns="0" tIns="18000" rIns="0" bIns="0" rtlCol="0" anchor="t"/>
          <a:lstStyle/>
          <a:p>
            <a:pPr algn="ctr">
              <a:lnSpc>
                <a:spcPts val="1350"/>
              </a:lnSpc>
            </a:pPr>
            <a:r>
              <a:rPr lang="en-US" sz="1350" b="0" i="0" spc="0">
                <a:solidFill>
                  <a:srgbClr val="FFFFFF">
                    <a:alpha val="100000"/>
                  </a:srgbClr>
                </a:solidFill>
                <a:latin typeface="Lato"/>
              </a:rPr>
              <a:t>?</a:t>
            </a:r>
          </a:p>
        </p:txBody>
      </p:sp>
      <p:sp>
        <p:nvSpPr>
          <p:cNvPr id="69" name="TextBox 16">
            <a:extLst>
              <a:ext uri="{FF2B5EF4-FFF2-40B4-BE49-F238E27FC236}">
                <a16:creationId xmlns:a16="http://schemas.microsoft.com/office/drawing/2014/main" id="{96B8A1E3-5082-4EB2-90F7-928F0D7296D2}"/>
              </a:ext>
            </a:extLst>
          </p:cNvPr>
          <p:cNvSpPr txBox="1"/>
          <p:nvPr/>
        </p:nvSpPr>
        <p:spPr>
          <a:xfrm rot="21600000">
            <a:off x="9224229" y="3261834"/>
            <a:ext cx="1581450" cy="1103868"/>
          </a:xfrm>
          <a:prstGeom prst="rect">
            <a:avLst/>
          </a:prstGeom>
        </p:spPr>
        <p:txBody>
          <a:bodyPr lIns="0" tIns="18000" rIns="0" bIns="0" rtlCol="0" anchor="t"/>
          <a:lstStyle/>
          <a:p>
            <a:pPr algn="ctr">
              <a:lnSpc>
                <a:spcPts val="1350"/>
              </a:lnSpc>
            </a:pPr>
            <a:r>
              <a:rPr lang="en-US" sz="1350" b="0" i="0" spc="0" dirty="0">
                <a:solidFill>
                  <a:srgbClr val="404D51">
                    <a:alpha val="100000"/>
                  </a:srgbClr>
                </a:solidFill>
                <a:latin typeface="Lato"/>
              </a:rPr>
              <a:t>Identified national partners and enabled operation in other HEIs</a:t>
            </a:r>
          </a:p>
        </p:txBody>
      </p:sp>
      <p:grpSp>
        <p:nvGrpSpPr>
          <p:cNvPr id="70" name="Group 20">
            <a:extLst>
              <a:ext uri="{FF2B5EF4-FFF2-40B4-BE49-F238E27FC236}">
                <a16:creationId xmlns:a16="http://schemas.microsoft.com/office/drawing/2014/main" id="{C28F820E-A6DB-438C-8316-89875E445CF0}"/>
              </a:ext>
            </a:extLst>
          </p:cNvPr>
          <p:cNvGrpSpPr/>
          <p:nvPr/>
        </p:nvGrpSpPr>
        <p:grpSpPr>
          <a:xfrm rot="21600000">
            <a:off x="5133294" y="4369170"/>
            <a:ext cx="838200" cy="1002707"/>
            <a:chOff x="2738438" y="3509740"/>
            <a:chExt cx="838200" cy="1002707"/>
          </a:xfrm>
        </p:grpSpPr>
        <p:sp>
          <p:nvSpPr>
            <p:cNvPr id="71" name="Freeform 19">
              <a:extLst>
                <a:ext uri="{FF2B5EF4-FFF2-40B4-BE49-F238E27FC236}">
                  <a16:creationId xmlns:a16="http://schemas.microsoft.com/office/drawing/2014/main" id="{66DCC00F-282D-4471-AB7B-155A6E4396AD}"/>
                </a:ext>
              </a:extLst>
            </p:cNvPr>
            <p:cNvSpPr/>
            <p:nvPr/>
          </p:nvSpPr>
          <p:spPr>
            <a:xfrm>
              <a:off x="2738438" y="3509740"/>
              <a:ext cx="838200" cy="1002707"/>
            </a:xfrm>
            <a:custGeom>
              <a:avLst/>
              <a:gdLst/>
              <a:ahLst/>
              <a:cxnLst/>
              <a:rect l="0" t="0" r="0" b="0"/>
              <a:pathLst>
                <a:path w="254719" h="304800">
                  <a:moveTo>
                    <a:pt x="65304" y="63465"/>
                  </a:moveTo>
                  <a:lnTo>
                    <a:pt x="65304" y="57121"/>
                  </a:lnTo>
                  <a:cubicBezTo>
                    <a:pt x="65304" y="56855"/>
                    <a:pt x="65238" y="56607"/>
                    <a:pt x="65228" y="56340"/>
                  </a:cubicBezTo>
                  <a:cubicBezTo>
                    <a:pt x="65180" y="55064"/>
                    <a:pt x="65076" y="53816"/>
                    <a:pt x="64847" y="52597"/>
                  </a:cubicBezTo>
                  <a:cubicBezTo>
                    <a:pt x="64676" y="51702"/>
                    <a:pt x="64399" y="50864"/>
                    <a:pt x="64142" y="50006"/>
                  </a:cubicBezTo>
                  <a:lnTo>
                    <a:pt x="68552" y="50006"/>
                  </a:lnTo>
                  <a:lnTo>
                    <a:pt x="79678" y="50006"/>
                  </a:lnTo>
                  <a:lnTo>
                    <a:pt x="83430" y="50006"/>
                  </a:lnTo>
                  <a:cubicBezTo>
                    <a:pt x="83592" y="50006"/>
                    <a:pt x="83745" y="50054"/>
                    <a:pt x="83916" y="50054"/>
                  </a:cubicBezTo>
                  <a:cubicBezTo>
                    <a:pt x="84078" y="50054"/>
                    <a:pt x="84230" y="50006"/>
                    <a:pt x="84402" y="50006"/>
                  </a:cubicBezTo>
                  <a:lnTo>
                    <a:pt x="102861" y="50006"/>
                  </a:lnTo>
                  <a:lnTo>
                    <a:pt x="103681" y="50006"/>
                  </a:lnTo>
                  <a:cubicBezTo>
                    <a:pt x="103671" y="50035"/>
                    <a:pt x="103661" y="50063"/>
                    <a:pt x="103652" y="50082"/>
                  </a:cubicBezTo>
                  <a:cubicBezTo>
                    <a:pt x="102985" y="52330"/>
                    <a:pt x="102509" y="54664"/>
                    <a:pt x="102509" y="57121"/>
                  </a:cubicBezTo>
                  <a:lnTo>
                    <a:pt x="102509" y="63465"/>
                  </a:lnTo>
                  <a:cubicBezTo>
                    <a:pt x="102509" y="71009"/>
                    <a:pt x="105957" y="77705"/>
                    <a:pt x="111272" y="82267"/>
                  </a:cubicBezTo>
                  <a:lnTo>
                    <a:pt x="106233" y="82267"/>
                  </a:lnTo>
                  <a:cubicBezTo>
                    <a:pt x="104614" y="82267"/>
                    <a:pt x="103033" y="82458"/>
                    <a:pt x="101490" y="82744"/>
                  </a:cubicBezTo>
                  <a:cubicBezTo>
                    <a:pt x="96984" y="78229"/>
                    <a:pt x="90765" y="75428"/>
                    <a:pt x="83897" y="75428"/>
                  </a:cubicBezTo>
                  <a:cubicBezTo>
                    <a:pt x="78077" y="75428"/>
                    <a:pt x="72781" y="77524"/>
                    <a:pt x="68543" y="80886"/>
                  </a:cubicBezTo>
                  <a:cubicBezTo>
                    <a:pt x="67781" y="81486"/>
                    <a:pt x="66990" y="82058"/>
                    <a:pt x="66304" y="82734"/>
                  </a:cubicBezTo>
                  <a:cubicBezTo>
                    <a:pt x="65171" y="82525"/>
                    <a:pt x="63999" y="82448"/>
                    <a:pt x="62809" y="82391"/>
                  </a:cubicBezTo>
                  <a:lnTo>
                    <a:pt x="62809" y="77095"/>
                  </a:lnTo>
                  <a:lnTo>
                    <a:pt x="62809" y="75105"/>
                  </a:lnTo>
                  <a:cubicBezTo>
                    <a:pt x="62809" y="74886"/>
                    <a:pt x="62618" y="74752"/>
                    <a:pt x="62580" y="74543"/>
                  </a:cubicBezTo>
                  <a:cubicBezTo>
                    <a:pt x="64266" y="71199"/>
                    <a:pt x="65304" y="67466"/>
                    <a:pt x="65304" y="63465"/>
                  </a:cubicBezTo>
                  <a:close/>
                  <a:moveTo>
                    <a:pt x="56798" y="82048"/>
                  </a:moveTo>
                  <a:cubicBezTo>
                    <a:pt x="56713" y="82125"/>
                    <a:pt x="56627" y="82191"/>
                    <a:pt x="56532" y="82267"/>
                  </a:cubicBezTo>
                  <a:lnTo>
                    <a:pt x="56798" y="82267"/>
                  </a:lnTo>
                  <a:lnTo>
                    <a:pt x="56798" y="82048"/>
                  </a:lnTo>
                  <a:close/>
                  <a:moveTo>
                    <a:pt x="81087" y="43758"/>
                  </a:moveTo>
                  <a:cubicBezTo>
                    <a:pt x="81849" y="43872"/>
                    <a:pt x="82621" y="43977"/>
                    <a:pt x="83411" y="43996"/>
                  </a:cubicBezTo>
                  <a:cubicBezTo>
                    <a:pt x="83573" y="43996"/>
                    <a:pt x="83726" y="44044"/>
                    <a:pt x="83897" y="44044"/>
                  </a:cubicBezTo>
                  <a:cubicBezTo>
                    <a:pt x="84059" y="44044"/>
                    <a:pt x="84221" y="43996"/>
                    <a:pt x="84383" y="43996"/>
                  </a:cubicBezTo>
                  <a:cubicBezTo>
                    <a:pt x="85088" y="43977"/>
                    <a:pt x="85764" y="43882"/>
                    <a:pt x="86450" y="43786"/>
                  </a:cubicBezTo>
                  <a:cubicBezTo>
                    <a:pt x="92498" y="42958"/>
                    <a:pt x="97585" y="39281"/>
                    <a:pt x="100394" y="34128"/>
                  </a:cubicBezTo>
                  <a:cubicBezTo>
                    <a:pt x="100728" y="33404"/>
                    <a:pt x="101185" y="32747"/>
                    <a:pt x="101433" y="31985"/>
                  </a:cubicBezTo>
                  <a:cubicBezTo>
                    <a:pt x="101509" y="31794"/>
                    <a:pt x="101547" y="31585"/>
                    <a:pt x="101614" y="31394"/>
                  </a:cubicBezTo>
                  <a:cubicBezTo>
                    <a:pt x="102299" y="29442"/>
                    <a:pt x="102747" y="27375"/>
                    <a:pt x="102747" y="25194"/>
                  </a:cubicBezTo>
                  <a:lnTo>
                    <a:pt x="102747" y="18850"/>
                  </a:lnTo>
                  <a:cubicBezTo>
                    <a:pt x="102747" y="16669"/>
                    <a:pt x="102299" y="14602"/>
                    <a:pt x="101614" y="12649"/>
                  </a:cubicBezTo>
                  <a:cubicBezTo>
                    <a:pt x="101547" y="12459"/>
                    <a:pt x="101509" y="12249"/>
                    <a:pt x="101433" y="12068"/>
                  </a:cubicBezTo>
                  <a:cubicBezTo>
                    <a:pt x="101175" y="11297"/>
                    <a:pt x="100718" y="10630"/>
                    <a:pt x="100385" y="9906"/>
                  </a:cubicBezTo>
                  <a:cubicBezTo>
                    <a:pt x="97575" y="4763"/>
                    <a:pt x="92498" y="1095"/>
                    <a:pt x="86459" y="267"/>
                  </a:cubicBezTo>
                  <a:cubicBezTo>
                    <a:pt x="85612" y="143"/>
                    <a:pt x="84773" y="0"/>
                    <a:pt x="83897" y="0"/>
                  </a:cubicBezTo>
                  <a:cubicBezTo>
                    <a:pt x="82935" y="0"/>
                    <a:pt x="82011" y="143"/>
                    <a:pt x="81087" y="286"/>
                  </a:cubicBezTo>
                  <a:cubicBezTo>
                    <a:pt x="72029" y="1657"/>
                    <a:pt x="65047" y="9420"/>
                    <a:pt x="65047" y="18850"/>
                  </a:cubicBezTo>
                  <a:lnTo>
                    <a:pt x="65047" y="25194"/>
                  </a:lnTo>
                  <a:cubicBezTo>
                    <a:pt x="65057" y="34623"/>
                    <a:pt x="72038" y="42386"/>
                    <a:pt x="81087" y="43758"/>
                  </a:cubicBezTo>
                  <a:close/>
                  <a:moveTo>
                    <a:pt x="198188" y="82267"/>
                  </a:moveTo>
                  <a:cubicBezTo>
                    <a:pt x="198102" y="82191"/>
                    <a:pt x="198007" y="82125"/>
                    <a:pt x="197921" y="82048"/>
                  </a:cubicBezTo>
                  <a:lnTo>
                    <a:pt x="197921" y="82267"/>
                  </a:lnTo>
                  <a:lnTo>
                    <a:pt x="198188" y="82267"/>
                  </a:lnTo>
                  <a:close/>
                  <a:moveTo>
                    <a:pt x="146762" y="78819"/>
                  </a:moveTo>
                  <a:cubicBezTo>
                    <a:pt x="145848" y="79972"/>
                    <a:pt x="144857" y="81039"/>
                    <a:pt x="143762" y="82010"/>
                  </a:cubicBezTo>
                  <a:cubicBezTo>
                    <a:pt x="143657" y="82096"/>
                    <a:pt x="143552" y="82182"/>
                    <a:pt x="143447" y="82267"/>
                  </a:cubicBezTo>
                  <a:lnTo>
                    <a:pt x="143762" y="82267"/>
                  </a:lnTo>
                  <a:lnTo>
                    <a:pt x="146762" y="82267"/>
                  </a:lnTo>
                  <a:lnTo>
                    <a:pt x="148486" y="82267"/>
                  </a:lnTo>
                  <a:cubicBezTo>
                    <a:pt x="150105" y="82267"/>
                    <a:pt x="151687" y="82458"/>
                    <a:pt x="153230" y="82744"/>
                  </a:cubicBezTo>
                  <a:cubicBezTo>
                    <a:pt x="157735" y="78229"/>
                    <a:pt x="163955" y="75428"/>
                    <a:pt x="170822" y="75428"/>
                  </a:cubicBezTo>
                  <a:cubicBezTo>
                    <a:pt x="176642" y="75428"/>
                    <a:pt x="181938" y="77524"/>
                    <a:pt x="186177" y="80886"/>
                  </a:cubicBezTo>
                  <a:cubicBezTo>
                    <a:pt x="186939" y="81486"/>
                    <a:pt x="187729" y="82058"/>
                    <a:pt x="188415" y="82734"/>
                  </a:cubicBezTo>
                  <a:cubicBezTo>
                    <a:pt x="189548" y="82515"/>
                    <a:pt x="190729" y="82439"/>
                    <a:pt x="191911" y="82382"/>
                  </a:cubicBezTo>
                  <a:lnTo>
                    <a:pt x="191911" y="77095"/>
                  </a:lnTo>
                  <a:lnTo>
                    <a:pt x="191911" y="75105"/>
                  </a:lnTo>
                  <a:cubicBezTo>
                    <a:pt x="191911" y="74886"/>
                    <a:pt x="192101" y="74752"/>
                    <a:pt x="192139" y="74543"/>
                  </a:cubicBezTo>
                  <a:cubicBezTo>
                    <a:pt x="190453" y="71190"/>
                    <a:pt x="189415" y="67466"/>
                    <a:pt x="189415" y="63456"/>
                  </a:cubicBezTo>
                  <a:lnTo>
                    <a:pt x="189415" y="57121"/>
                  </a:lnTo>
                  <a:cubicBezTo>
                    <a:pt x="189415" y="54664"/>
                    <a:pt x="189882" y="52330"/>
                    <a:pt x="190558" y="50082"/>
                  </a:cubicBezTo>
                  <a:cubicBezTo>
                    <a:pt x="190568" y="50054"/>
                    <a:pt x="190577" y="50025"/>
                    <a:pt x="190587" y="50006"/>
                  </a:cubicBezTo>
                  <a:lnTo>
                    <a:pt x="189767" y="50006"/>
                  </a:lnTo>
                  <a:lnTo>
                    <a:pt x="171308" y="50006"/>
                  </a:lnTo>
                  <a:cubicBezTo>
                    <a:pt x="171146" y="50006"/>
                    <a:pt x="170994" y="50054"/>
                    <a:pt x="170822" y="50054"/>
                  </a:cubicBezTo>
                  <a:cubicBezTo>
                    <a:pt x="170651" y="50054"/>
                    <a:pt x="170498" y="50006"/>
                    <a:pt x="170336" y="50006"/>
                  </a:cubicBezTo>
                  <a:lnTo>
                    <a:pt x="166593" y="50006"/>
                  </a:lnTo>
                  <a:lnTo>
                    <a:pt x="155468" y="50006"/>
                  </a:lnTo>
                  <a:lnTo>
                    <a:pt x="151058" y="50006"/>
                  </a:lnTo>
                  <a:cubicBezTo>
                    <a:pt x="151315" y="50864"/>
                    <a:pt x="151601" y="51702"/>
                    <a:pt x="151763" y="52597"/>
                  </a:cubicBezTo>
                  <a:cubicBezTo>
                    <a:pt x="151991" y="53816"/>
                    <a:pt x="152106" y="55074"/>
                    <a:pt x="152144" y="56350"/>
                  </a:cubicBezTo>
                  <a:cubicBezTo>
                    <a:pt x="152153" y="56617"/>
                    <a:pt x="152220" y="56864"/>
                    <a:pt x="152220" y="57121"/>
                  </a:cubicBezTo>
                  <a:lnTo>
                    <a:pt x="152220" y="63465"/>
                  </a:lnTo>
                  <a:cubicBezTo>
                    <a:pt x="152220" y="69285"/>
                    <a:pt x="150124" y="74581"/>
                    <a:pt x="146762" y="78819"/>
                  </a:cubicBezTo>
                  <a:close/>
                  <a:moveTo>
                    <a:pt x="168012" y="43758"/>
                  </a:moveTo>
                  <a:cubicBezTo>
                    <a:pt x="168774" y="43872"/>
                    <a:pt x="169546" y="43977"/>
                    <a:pt x="170336" y="43996"/>
                  </a:cubicBezTo>
                  <a:cubicBezTo>
                    <a:pt x="170498" y="43996"/>
                    <a:pt x="170651" y="44044"/>
                    <a:pt x="170822" y="44044"/>
                  </a:cubicBezTo>
                  <a:cubicBezTo>
                    <a:pt x="170994" y="44044"/>
                    <a:pt x="171146" y="43996"/>
                    <a:pt x="171308" y="43996"/>
                  </a:cubicBezTo>
                  <a:cubicBezTo>
                    <a:pt x="172013" y="43977"/>
                    <a:pt x="172689" y="43882"/>
                    <a:pt x="173375" y="43786"/>
                  </a:cubicBezTo>
                  <a:cubicBezTo>
                    <a:pt x="179433" y="42958"/>
                    <a:pt x="184529" y="39272"/>
                    <a:pt x="187329" y="34100"/>
                  </a:cubicBezTo>
                  <a:cubicBezTo>
                    <a:pt x="187653" y="33385"/>
                    <a:pt x="188101" y="32747"/>
                    <a:pt x="188348" y="32004"/>
                  </a:cubicBezTo>
                  <a:cubicBezTo>
                    <a:pt x="188424" y="31804"/>
                    <a:pt x="188472" y="31594"/>
                    <a:pt x="188539" y="31385"/>
                  </a:cubicBezTo>
                  <a:cubicBezTo>
                    <a:pt x="189225" y="29432"/>
                    <a:pt x="189663" y="27375"/>
                    <a:pt x="189663" y="25194"/>
                  </a:cubicBezTo>
                  <a:lnTo>
                    <a:pt x="189663" y="18850"/>
                  </a:lnTo>
                  <a:cubicBezTo>
                    <a:pt x="189663" y="16669"/>
                    <a:pt x="189215" y="14611"/>
                    <a:pt x="188529" y="12659"/>
                  </a:cubicBezTo>
                  <a:cubicBezTo>
                    <a:pt x="188463" y="12459"/>
                    <a:pt x="188415" y="12249"/>
                    <a:pt x="188339" y="12049"/>
                  </a:cubicBezTo>
                  <a:cubicBezTo>
                    <a:pt x="188091" y="11287"/>
                    <a:pt x="187634" y="10639"/>
                    <a:pt x="187310" y="9925"/>
                  </a:cubicBezTo>
                  <a:cubicBezTo>
                    <a:pt x="184510" y="4772"/>
                    <a:pt x="179423" y="1086"/>
                    <a:pt x="173375" y="257"/>
                  </a:cubicBezTo>
                  <a:cubicBezTo>
                    <a:pt x="172527" y="143"/>
                    <a:pt x="171689" y="0"/>
                    <a:pt x="170822" y="0"/>
                  </a:cubicBezTo>
                  <a:cubicBezTo>
                    <a:pt x="169860" y="0"/>
                    <a:pt x="168936" y="143"/>
                    <a:pt x="168012" y="286"/>
                  </a:cubicBezTo>
                  <a:cubicBezTo>
                    <a:pt x="158954" y="1657"/>
                    <a:pt x="151972" y="9420"/>
                    <a:pt x="151972" y="18850"/>
                  </a:cubicBezTo>
                  <a:lnTo>
                    <a:pt x="151972" y="25194"/>
                  </a:lnTo>
                  <a:cubicBezTo>
                    <a:pt x="151972" y="34623"/>
                    <a:pt x="158954" y="42386"/>
                    <a:pt x="168012" y="43758"/>
                  </a:cubicBezTo>
                  <a:close/>
                  <a:moveTo>
                    <a:pt x="45273" y="132521"/>
                  </a:moveTo>
                  <a:cubicBezTo>
                    <a:pt x="45988" y="131836"/>
                    <a:pt x="46769" y="131235"/>
                    <a:pt x="47559" y="130635"/>
                  </a:cubicBezTo>
                  <a:cubicBezTo>
                    <a:pt x="48397" y="129997"/>
                    <a:pt x="49274" y="129435"/>
                    <a:pt x="50179" y="128911"/>
                  </a:cubicBezTo>
                  <a:cubicBezTo>
                    <a:pt x="52226" y="127721"/>
                    <a:pt x="54436" y="126797"/>
                    <a:pt x="56798" y="126216"/>
                  </a:cubicBezTo>
                  <a:cubicBezTo>
                    <a:pt x="56894" y="126197"/>
                    <a:pt x="56979" y="126149"/>
                    <a:pt x="57075" y="126130"/>
                  </a:cubicBezTo>
                  <a:cubicBezTo>
                    <a:pt x="57170" y="126111"/>
                    <a:pt x="57256" y="126063"/>
                    <a:pt x="57341" y="126044"/>
                  </a:cubicBezTo>
                  <a:cubicBezTo>
                    <a:pt x="58141" y="125873"/>
                    <a:pt x="58980" y="125825"/>
                    <a:pt x="59799" y="125730"/>
                  </a:cubicBezTo>
                  <a:cubicBezTo>
                    <a:pt x="59942" y="125711"/>
                    <a:pt x="60085" y="125701"/>
                    <a:pt x="60218" y="125692"/>
                  </a:cubicBezTo>
                  <a:cubicBezTo>
                    <a:pt x="60380" y="125673"/>
                    <a:pt x="60542" y="125654"/>
                    <a:pt x="60704" y="125644"/>
                  </a:cubicBezTo>
                  <a:cubicBezTo>
                    <a:pt x="61390" y="125587"/>
                    <a:pt x="62056" y="125435"/>
                    <a:pt x="62761" y="125435"/>
                  </a:cubicBezTo>
                  <a:lnTo>
                    <a:pt x="62809" y="125435"/>
                  </a:lnTo>
                  <a:lnTo>
                    <a:pt x="63637" y="125435"/>
                  </a:lnTo>
                  <a:lnTo>
                    <a:pt x="66000" y="125435"/>
                  </a:lnTo>
                  <a:lnTo>
                    <a:pt x="67809" y="125435"/>
                  </a:lnTo>
                  <a:cubicBezTo>
                    <a:pt x="67781" y="125406"/>
                    <a:pt x="67743" y="125387"/>
                    <a:pt x="67714" y="125359"/>
                  </a:cubicBezTo>
                  <a:cubicBezTo>
                    <a:pt x="66733" y="124511"/>
                    <a:pt x="65828" y="123587"/>
                    <a:pt x="64990" y="122596"/>
                  </a:cubicBezTo>
                  <a:cubicBezTo>
                    <a:pt x="64285" y="121758"/>
                    <a:pt x="63590" y="120920"/>
                    <a:pt x="62999" y="119996"/>
                  </a:cubicBezTo>
                  <a:cubicBezTo>
                    <a:pt x="62933" y="119891"/>
                    <a:pt x="62885" y="119767"/>
                    <a:pt x="62818" y="119653"/>
                  </a:cubicBezTo>
                  <a:cubicBezTo>
                    <a:pt x="61485" y="117500"/>
                    <a:pt x="60485" y="115148"/>
                    <a:pt x="59856" y="112624"/>
                  </a:cubicBezTo>
                  <a:cubicBezTo>
                    <a:pt x="59846" y="112576"/>
                    <a:pt x="59827" y="112528"/>
                    <a:pt x="59808" y="112481"/>
                  </a:cubicBezTo>
                  <a:cubicBezTo>
                    <a:pt x="59351" y="110604"/>
                    <a:pt x="59046" y="108671"/>
                    <a:pt x="59046" y="106651"/>
                  </a:cubicBezTo>
                  <a:lnTo>
                    <a:pt x="59046" y="100298"/>
                  </a:lnTo>
                  <a:cubicBezTo>
                    <a:pt x="59046" y="98279"/>
                    <a:pt x="59351" y="96345"/>
                    <a:pt x="59808" y="94469"/>
                  </a:cubicBezTo>
                  <a:cubicBezTo>
                    <a:pt x="59818" y="94421"/>
                    <a:pt x="59837" y="94374"/>
                    <a:pt x="59856" y="94326"/>
                  </a:cubicBezTo>
                  <a:cubicBezTo>
                    <a:pt x="60380" y="92202"/>
                    <a:pt x="61209" y="90221"/>
                    <a:pt x="62247" y="88354"/>
                  </a:cubicBezTo>
                  <a:cubicBezTo>
                    <a:pt x="62018" y="88344"/>
                    <a:pt x="61809" y="88287"/>
                    <a:pt x="61580" y="88287"/>
                  </a:cubicBezTo>
                  <a:lnTo>
                    <a:pt x="59846" y="88287"/>
                  </a:lnTo>
                  <a:lnTo>
                    <a:pt x="59808" y="88287"/>
                  </a:lnTo>
                  <a:lnTo>
                    <a:pt x="56846" y="88287"/>
                  </a:lnTo>
                  <a:lnTo>
                    <a:pt x="56798" y="88287"/>
                  </a:lnTo>
                  <a:lnTo>
                    <a:pt x="53836" y="88287"/>
                  </a:lnTo>
                  <a:lnTo>
                    <a:pt x="43444" y="88287"/>
                  </a:lnTo>
                  <a:lnTo>
                    <a:pt x="41025" y="88287"/>
                  </a:lnTo>
                  <a:cubicBezTo>
                    <a:pt x="40825" y="88297"/>
                    <a:pt x="40644" y="88344"/>
                    <a:pt x="40444" y="88344"/>
                  </a:cubicBezTo>
                  <a:cubicBezTo>
                    <a:pt x="40444" y="88344"/>
                    <a:pt x="40444" y="88344"/>
                    <a:pt x="40444" y="88344"/>
                  </a:cubicBezTo>
                  <a:cubicBezTo>
                    <a:pt x="40244" y="88344"/>
                    <a:pt x="40063" y="88287"/>
                    <a:pt x="39863" y="88287"/>
                  </a:cubicBezTo>
                  <a:lnTo>
                    <a:pt x="37434" y="88287"/>
                  </a:lnTo>
                  <a:lnTo>
                    <a:pt x="19308" y="88287"/>
                  </a:lnTo>
                  <a:cubicBezTo>
                    <a:pt x="8659" y="88287"/>
                    <a:pt x="-18" y="96955"/>
                    <a:pt x="-18" y="107604"/>
                  </a:cubicBezTo>
                  <a:lnTo>
                    <a:pt x="-18" y="152667"/>
                  </a:lnTo>
                  <a:cubicBezTo>
                    <a:pt x="-18" y="161220"/>
                    <a:pt x="5611" y="168412"/>
                    <a:pt x="13336" y="170945"/>
                  </a:cubicBezTo>
                  <a:lnTo>
                    <a:pt x="13336" y="167021"/>
                  </a:lnTo>
                  <a:lnTo>
                    <a:pt x="13336" y="113395"/>
                  </a:lnTo>
                  <a:cubicBezTo>
                    <a:pt x="13336" y="111728"/>
                    <a:pt x="14679" y="110385"/>
                    <a:pt x="16346" y="110385"/>
                  </a:cubicBezTo>
                  <a:cubicBezTo>
                    <a:pt x="18013" y="110385"/>
                    <a:pt x="19356" y="111728"/>
                    <a:pt x="19356" y="113395"/>
                  </a:cubicBezTo>
                  <a:lnTo>
                    <a:pt x="19356" y="115386"/>
                  </a:lnTo>
                  <a:lnTo>
                    <a:pt x="19356" y="158315"/>
                  </a:lnTo>
                  <a:cubicBezTo>
                    <a:pt x="20413" y="157905"/>
                    <a:pt x="21537" y="157629"/>
                    <a:pt x="22728" y="157629"/>
                  </a:cubicBezTo>
                  <a:lnTo>
                    <a:pt x="26376" y="157629"/>
                  </a:lnTo>
                  <a:lnTo>
                    <a:pt x="37444" y="157629"/>
                  </a:lnTo>
                  <a:lnTo>
                    <a:pt x="37444" y="150771"/>
                  </a:lnTo>
                  <a:cubicBezTo>
                    <a:pt x="37444" y="143627"/>
                    <a:pt x="40444" y="137189"/>
                    <a:pt x="45216" y="132578"/>
                  </a:cubicBezTo>
                  <a:cubicBezTo>
                    <a:pt x="45235" y="132559"/>
                    <a:pt x="45254" y="132540"/>
                    <a:pt x="45273" y="132521"/>
                  </a:cubicBezTo>
                  <a:close/>
                  <a:moveTo>
                    <a:pt x="43444" y="212017"/>
                  </a:moveTo>
                  <a:lnTo>
                    <a:pt x="43444" y="261633"/>
                  </a:lnTo>
                  <a:lnTo>
                    <a:pt x="56798" y="261633"/>
                  </a:lnTo>
                  <a:lnTo>
                    <a:pt x="56798" y="220370"/>
                  </a:lnTo>
                  <a:cubicBezTo>
                    <a:pt x="51474" y="219075"/>
                    <a:pt x="46864" y="216084"/>
                    <a:pt x="43444" y="212017"/>
                  </a:cubicBezTo>
                  <a:close/>
                  <a:moveTo>
                    <a:pt x="29376" y="163630"/>
                  </a:moveTo>
                  <a:lnTo>
                    <a:pt x="26376" y="163630"/>
                  </a:lnTo>
                  <a:lnTo>
                    <a:pt x="22728" y="163630"/>
                  </a:lnTo>
                  <a:cubicBezTo>
                    <a:pt x="20870" y="163630"/>
                    <a:pt x="19356" y="165144"/>
                    <a:pt x="19356" y="167011"/>
                  </a:cubicBezTo>
                  <a:lnTo>
                    <a:pt x="19356" y="171974"/>
                  </a:lnTo>
                  <a:lnTo>
                    <a:pt x="19356" y="174984"/>
                  </a:lnTo>
                  <a:lnTo>
                    <a:pt x="19356" y="177984"/>
                  </a:lnTo>
                  <a:lnTo>
                    <a:pt x="19356" y="258251"/>
                  </a:lnTo>
                  <a:cubicBezTo>
                    <a:pt x="19356" y="260109"/>
                    <a:pt x="20870" y="261633"/>
                    <a:pt x="22728" y="261633"/>
                  </a:cubicBezTo>
                  <a:lnTo>
                    <a:pt x="26376" y="261633"/>
                  </a:lnTo>
                  <a:lnTo>
                    <a:pt x="29376" y="261633"/>
                  </a:lnTo>
                  <a:lnTo>
                    <a:pt x="32386" y="261633"/>
                  </a:lnTo>
                  <a:lnTo>
                    <a:pt x="37434" y="261633"/>
                  </a:lnTo>
                  <a:lnTo>
                    <a:pt x="37434" y="195824"/>
                  </a:lnTo>
                  <a:lnTo>
                    <a:pt x="37434" y="192462"/>
                  </a:lnTo>
                  <a:lnTo>
                    <a:pt x="37434" y="177984"/>
                  </a:lnTo>
                  <a:lnTo>
                    <a:pt x="37434" y="174984"/>
                  </a:lnTo>
                  <a:lnTo>
                    <a:pt x="37434" y="171974"/>
                  </a:lnTo>
                  <a:lnTo>
                    <a:pt x="37434" y="163630"/>
                  </a:lnTo>
                  <a:lnTo>
                    <a:pt x="32386" y="163630"/>
                  </a:lnTo>
                  <a:lnTo>
                    <a:pt x="29376" y="163630"/>
                  </a:lnTo>
                  <a:close/>
                  <a:moveTo>
                    <a:pt x="37434" y="82020"/>
                  </a:moveTo>
                  <a:cubicBezTo>
                    <a:pt x="37501" y="82029"/>
                    <a:pt x="37567" y="82029"/>
                    <a:pt x="37634" y="82039"/>
                  </a:cubicBezTo>
                  <a:cubicBezTo>
                    <a:pt x="38368" y="82153"/>
                    <a:pt x="39101" y="82239"/>
                    <a:pt x="39863" y="82267"/>
                  </a:cubicBezTo>
                  <a:cubicBezTo>
                    <a:pt x="40063" y="82277"/>
                    <a:pt x="40244" y="82325"/>
                    <a:pt x="40444" y="82325"/>
                  </a:cubicBezTo>
                  <a:cubicBezTo>
                    <a:pt x="40444" y="82325"/>
                    <a:pt x="40444" y="82325"/>
                    <a:pt x="40444" y="82325"/>
                  </a:cubicBezTo>
                  <a:cubicBezTo>
                    <a:pt x="40644" y="82325"/>
                    <a:pt x="40825" y="82267"/>
                    <a:pt x="41025" y="82267"/>
                  </a:cubicBezTo>
                  <a:cubicBezTo>
                    <a:pt x="41701" y="82248"/>
                    <a:pt x="42349" y="82153"/>
                    <a:pt x="43006" y="82067"/>
                  </a:cubicBezTo>
                  <a:cubicBezTo>
                    <a:pt x="43149" y="82048"/>
                    <a:pt x="43302" y="82048"/>
                    <a:pt x="43444" y="82020"/>
                  </a:cubicBezTo>
                  <a:cubicBezTo>
                    <a:pt x="47473" y="81372"/>
                    <a:pt x="51083" y="79486"/>
                    <a:pt x="53836" y="76705"/>
                  </a:cubicBezTo>
                  <a:cubicBezTo>
                    <a:pt x="55036" y="75486"/>
                    <a:pt x="56008" y="74076"/>
                    <a:pt x="56846" y="72571"/>
                  </a:cubicBezTo>
                  <a:cubicBezTo>
                    <a:pt x="56865" y="72533"/>
                    <a:pt x="56884" y="72495"/>
                    <a:pt x="56913" y="72457"/>
                  </a:cubicBezTo>
                  <a:cubicBezTo>
                    <a:pt x="57256" y="71714"/>
                    <a:pt x="57722" y="71037"/>
                    <a:pt x="57980" y="70256"/>
                  </a:cubicBezTo>
                  <a:cubicBezTo>
                    <a:pt x="58056" y="70066"/>
                    <a:pt x="58094" y="69866"/>
                    <a:pt x="58161" y="69675"/>
                  </a:cubicBezTo>
                  <a:cubicBezTo>
                    <a:pt x="58846" y="67723"/>
                    <a:pt x="59294" y="65656"/>
                    <a:pt x="59294" y="63465"/>
                  </a:cubicBezTo>
                  <a:lnTo>
                    <a:pt x="59294" y="59731"/>
                  </a:lnTo>
                  <a:lnTo>
                    <a:pt x="59294" y="57121"/>
                  </a:lnTo>
                  <a:cubicBezTo>
                    <a:pt x="59294" y="56207"/>
                    <a:pt x="59151" y="55340"/>
                    <a:pt x="59027" y="54454"/>
                  </a:cubicBezTo>
                  <a:cubicBezTo>
                    <a:pt x="58846" y="53235"/>
                    <a:pt x="58561" y="52054"/>
                    <a:pt x="58161" y="50911"/>
                  </a:cubicBezTo>
                  <a:cubicBezTo>
                    <a:pt x="58122" y="50825"/>
                    <a:pt x="58103" y="50740"/>
                    <a:pt x="58075" y="50644"/>
                  </a:cubicBezTo>
                  <a:cubicBezTo>
                    <a:pt x="58037" y="50549"/>
                    <a:pt x="58018" y="50444"/>
                    <a:pt x="57980" y="50340"/>
                  </a:cubicBezTo>
                  <a:cubicBezTo>
                    <a:pt x="57722" y="49559"/>
                    <a:pt x="57256" y="48882"/>
                    <a:pt x="56903" y="48139"/>
                  </a:cubicBezTo>
                  <a:cubicBezTo>
                    <a:pt x="56865" y="48063"/>
                    <a:pt x="56827" y="47987"/>
                    <a:pt x="56779" y="47911"/>
                  </a:cubicBezTo>
                  <a:cubicBezTo>
                    <a:pt x="56265" y="46996"/>
                    <a:pt x="55684" y="46139"/>
                    <a:pt x="55027" y="45329"/>
                  </a:cubicBezTo>
                  <a:cubicBezTo>
                    <a:pt x="52084" y="41691"/>
                    <a:pt x="47854" y="39195"/>
                    <a:pt x="42997" y="38529"/>
                  </a:cubicBezTo>
                  <a:cubicBezTo>
                    <a:pt x="42159" y="38414"/>
                    <a:pt x="41320" y="38271"/>
                    <a:pt x="40444" y="38271"/>
                  </a:cubicBezTo>
                  <a:cubicBezTo>
                    <a:pt x="39482" y="38271"/>
                    <a:pt x="38558" y="38414"/>
                    <a:pt x="37625" y="38557"/>
                  </a:cubicBezTo>
                  <a:cubicBezTo>
                    <a:pt x="28576" y="39929"/>
                    <a:pt x="21585" y="47692"/>
                    <a:pt x="21585" y="57121"/>
                  </a:cubicBezTo>
                  <a:lnTo>
                    <a:pt x="21585" y="63465"/>
                  </a:lnTo>
                  <a:cubicBezTo>
                    <a:pt x="21594" y="72838"/>
                    <a:pt x="28481" y="80572"/>
                    <a:pt x="37434" y="82020"/>
                  </a:cubicBezTo>
                  <a:close/>
                  <a:moveTo>
                    <a:pt x="134475" y="130635"/>
                  </a:moveTo>
                  <a:cubicBezTo>
                    <a:pt x="135313" y="129997"/>
                    <a:pt x="136189" y="129435"/>
                    <a:pt x="137104" y="128911"/>
                  </a:cubicBezTo>
                  <a:cubicBezTo>
                    <a:pt x="139152" y="127721"/>
                    <a:pt x="141361" y="126797"/>
                    <a:pt x="143724" y="126216"/>
                  </a:cubicBezTo>
                  <a:cubicBezTo>
                    <a:pt x="143819" y="126197"/>
                    <a:pt x="143905" y="126149"/>
                    <a:pt x="144000" y="126130"/>
                  </a:cubicBezTo>
                  <a:cubicBezTo>
                    <a:pt x="144095" y="126111"/>
                    <a:pt x="144181" y="126063"/>
                    <a:pt x="144267" y="126044"/>
                  </a:cubicBezTo>
                  <a:cubicBezTo>
                    <a:pt x="145067" y="125873"/>
                    <a:pt x="145905" y="125825"/>
                    <a:pt x="146734" y="125730"/>
                  </a:cubicBezTo>
                  <a:cubicBezTo>
                    <a:pt x="146876" y="125711"/>
                    <a:pt x="147019" y="125701"/>
                    <a:pt x="147153" y="125692"/>
                  </a:cubicBezTo>
                  <a:cubicBezTo>
                    <a:pt x="147315" y="125673"/>
                    <a:pt x="147476" y="125654"/>
                    <a:pt x="147638" y="125644"/>
                  </a:cubicBezTo>
                  <a:cubicBezTo>
                    <a:pt x="148324" y="125587"/>
                    <a:pt x="148991" y="125435"/>
                    <a:pt x="149696" y="125435"/>
                  </a:cubicBezTo>
                  <a:lnTo>
                    <a:pt x="149734" y="125435"/>
                  </a:lnTo>
                  <a:lnTo>
                    <a:pt x="150563" y="125435"/>
                  </a:lnTo>
                  <a:lnTo>
                    <a:pt x="152925" y="125435"/>
                  </a:lnTo>
                  <a:lnTo>
                    <a:pt x="154735" y="125435"/>
                  </a:lnTo>
                  <a:cubicBezTo>
                    <a:pt x="154706" y="125406"/>
                    <a:pt x="154668" y="125387"/>
                    <a:pt x="154639" y="125359"/>
                  </a:cubicBezTo>
                  <a:cubicBezTo>
                    <a:pt x="153658" y="124511"/>
                    <a:pt x="152753" y="123587"/>
                    <a:pt x="151915" y="122596"/>
                  </a:cubicBezTo>
                  <a:cubicBezTo>
                    <a:pt x="151210" y="121758"/>
                    <a:pt x="150515" y="120920"/>
                    <a:pt x="149924" y="119996"/>
                  </a:cubicBezTo>
                  <a:cubicBezTo>
                    <a:pt x="149858" y="119891"/>
                    <a:pt x="149810" y="119767"/>
                    <a:pt x="149743" y="119653"/>
                  </a:cubicBezTo>
                  <a:cubicBezTo>
                    <a:pt x="148410" y="117500"/>
                    <a:pt x="147410" y="115148"/>
                    <a:pt x="146781" y="112624"/>
                  </a:cubicBezTo>
                  <a:cubicBezTo>
                    <a:pt x="146772" y="112576"/>
                    <a:pt x="146753" y="112528"/>
                    <a:pt x="146743" y="112490"/>
                  </a:cubicBezTo>
                  <a:cubicBezTo>
                    <a:pt x="146286" y="110614"/>
                    <a:pt x="145981" y="108671"/>
                    <a:pt x="145981" y="106651"/>
                  </a:cubicBezTo>
                  <a:lnTo>
                    <a:pt x="145981" y="104318"/>
                  </a:lnTo>
                  <a:lnTo>
                    <a:pt x="145981" y="100298"/>
                  </a:lnTo>
                  <a:cubicBezTo>
                    <a:pt x="145981" y="98231"/>
                    <a:pt x="146314" y="96250"/>
                    <a:pt x="146791" y="94326"/>
                  </a:cubicBezTo>
                  <a:cubicBezTo>
                    <a:pt x="147315" y="92202"/>
                    <a:pt x="148143" y="90221"/>
                    <a:pt x="149181" y="88354"/>
                  </a:cubicBezTo>
                  <a:cubicBezTo>
                    <a:pt x="148953" y="88344"/>
                    <a:pt x="148743" y="88287"/>
                    <a:pt x="148515" y="88287"/>
                  </a:cubicBezTo>
                  <a:lnTo>
                    <a:pt x="146791" y="88287"/>
                  </a:lnTo>
                  <a:lnTo>
                    <a:pt x="143790" y="88287"/>
                  </a:lnTo>
                  <a:lnTo>
                    <a:pt x="140780" y="88287"/>
                  </a:lnTo>
                  <a:lnTo>
                    <a:pt x="130389" y="88287"/>
                  </a:lnTo>
                  <a:lnTo>
                    <a:pt x="128693" y="88287"/>
                  </a:lnTo>
                  <a:lnTo>
                    <a:pt x="127960" y="88287"/>
                  </a:lnTo>
                  <a:cubicBezTo>
                    <a:pt x="127741" y="88278"/>
                    <a:pt x="127560" y="88335"/>
                    <a:pt x="127360" y="88335"/>
                  </a:cubicBezTo>
                  <a:cubicBezTo>
                    <a:pt x="127160" y="88335"/>
                    <a:pt x="126979" y="88278"/>
                    <a:pt x="126779" y="88278"/>
                  </a:cubicBezTo>
                  <a:lnTo>
                    <a:pt x="125664" y="88278"/>
                  </a:lnTo>
                  <a:lnTo>
                    <a:pt x="124350" y="88278"/>
                  </a:lnTo>
                  <a:lnTo>
                    <a:pt x="122654" y="88278"/>
                  </a:lnTo>
                  <a:lnTo>
                    <a:pt x="106224" y="88278"/>
                  </a:lnTo>
                  <a:cubicBezTo>
                    <a:pt x="105995" y="88278"/>
                    <a:pt x="105786" y="88335"/>
                    <a:pt x="105557" y="88344"/>
                  </a:cubicBezTo>
                  <a:cubicBezTo>
                    <a:pt x="107529" y="91907"/>
                    <a:pt x="108748" y="95936"/>
                    <a:pt x="108748" y="100289"/>
                  </a:cubicBezTo>
                  <a:lnTo>
                    <a:pt x="108748" y="104308"/>
                  </a:lnTo>
                  <a:lnTo>
                    <a:pt x="108748" y="106642"/>
                  </a:lnTo>
                  <a:cubicBezTo>
                    <a:pt x="108748" y="108661"/>
                    <a:pt x="108443" y="110595"/>
                    <a:pt x="107986" y="112481"/>
                  </a:cubicBezTo>
                  <a:cubicBezTo>
                    <a:pt x="107386" y="114938"/>
                    <a:pt x="106414" y="117234"/>
                    <a:pt x="105147" y="119348"/>
                  </a:cubicBezTo>
                  <a:cubicBezTo>
                    <a:pt x="105090" y="119443"/>
                    <a:pt x="105043" y="119558"/>
                    <a:pt x="104985" y="119653"/>
                  </a:cubicBezTo>
                  <a:cubicBezTo>
                    <a:pt x="104919" y="119767"/>
                    <a:pt x="104871" y="119882"/>
                    <a:pt x="104804" y="119996"/>
                  </a:cubicBezTo>
                  <a:cubicBezTo>
                    <a:pt x="104271" y="120834"/>
                    <a:pt x="103642" y="121596"/>
                    <a:pt x="103014" y="122358"/>
                  </a:cubicBezTo>
                  <a:cubicBezTo>
                    <a:pt x="102947" y="122434"/>
                    <a:pt x="102880" y="122520"/>
                    <a:pt x="102814" y="122596"/>
                  </a:cubicBezTo>
                  <a:cubicBezTo>
                    <a:pt x="101976" y="123587"/>
                    <a:pt x="101071" y="124511"/>
                    <a:pt x="100090" y="125359"/>
                  </a:cubicBezTo>
                  <a:cubicBezTo>
                    <a:pt x="100061" y="125387"/>
                    <a:pt x="100023" y="125406"/>
                    <a:pt x="99994" y="125435"/>
                  </a:cubicBezTo>
                  <a:lnTo>
                    <a:pt x="101804" y="125435"/>
                  </a:lnTo>
                  <a:lnTo>
                    <a:pt x="104985" y="125435"/>
                  </a:lnTo>
                  <a:lnTo>
                    <a:pt x="105024" y="125435"/>
                  </a:lnTo>
                  <a:cubicBezTo>
                    <a:pt x="105728" y="125435"/>
                    <a:pt x="106395" y="125587"/>
                    <a:pt x="107081" y="125644"/>
                  </a:cubicBezTo>
                  <a:cubicBezTo>
                    <a:pt x="107386" y="125673"/>
                    <a:pt x="107691" y="125701"/>
                    <a:pt x="107986" y="125740"/>
                  </a:cubicBezTo>
                  <a:cubicBezTo>
                    <a:pt x="108814" y="125835"/>
                    <a:pt x="109653" y="125882"/>
                    <a:pt x="110453" y="126054"/>
                  </a:cubicBezTo>
                  <a:cubicBezTo>
                    <a:pt x="110643" y="126092"/>
                    <a:pt x="110805" y="126178"/>
                    <a:pt x="110996" y="126225"/>
                  </a:cubicBezTo>
                  <a:cubicBezTo>
                    <a:pt x="112901" y="126692"/>
                    <a:pt x="114691" y="127387"/>
                    <a:pt x="116396" y="128254"/>
                  </a:cubicBezTo>
                  <a:cubicBezTo>
                    <a:pt x="116806" y="128464"/>
                    <a:pt x="117216" y="128683"/>
                    <a:pt x="117616" y="128911"/>
                  </a:cubicBezTo>
                  <a:cubicBezTo>
                    <a:pt x="118130" y="129207"/>
                    <a:pt x="118692" y="129435"/>
                    <a:pt x="119187" y="129759"/>
                  </a:cubicBezTo>
                  <a:cubicBezTo>
                    <a:pt x="119568" y="130016"/>
                    <a:pt x="119883" y="130359"/>
                    <a:pt x="120244" y="130635"/>
                  </a:cubicBezTo>
                  <a:cubicBezTo>
                    <a:pt x="120673" y="130959"/>
                    <a:pt x="121083" y="131312"/>
                    <a:pt x="121483" y="131664"/>
                  </a:cubicBezTo>
                  <a:cubicBezTo>
                    <a:pt x="121845" y="131978"/>
                    <a:pt x="122245" y="132245"/>
                    <a:pt x="122588" y="132569"/>
                  </a:cubicBezTo>
                  <a:cubicBezTo>
                    <a:pt x="124521" y="134436"/>
                    <a:pt x="126093" y="136646"/>
                    <a:pt x="127360" y="139046"/>
                  </a:cubicBezTo>
                  <a:cubicBezTo>
                    <a:pt x="128626" y="136646"/>
                    <a:pt x="130189" y="134436"/>
                    <a:pt x="132132" y="132569"/>
                  </a:cubicBezTo>
                  <a:cubicBezTo>
                    <a:pt x="132856" y="131874"/>
                    <a:pt x="133665" y="131255"/>
                    <a:pt x="134475" y="130635"/>
                  </a:cubicBezTo>
                  <a:close/>
                  <a:moveTo>
                    <a:pt x="130370" y="212017"/>
                  </a:moveTo>
                  <a:lnTo>
                    <a:pt x="130370" y="261633"/>
                  </a:lnTo>
                  <a:lnTo>
                    <a:pt x="143724" y="261633"/>
                  </a:lnTo>
                  <a:lnTo>
                    <a:pt x="143724" y="220370"/>
                  </a:lnTo>
                  <a:cubicBezTo>
                    <a:pt x="138390" y="219065"/>
                    <a:pt x="133780" y="216084"/>
                    <a:pt x="130370" y="212017"/>
                  </a:cubicBezTo>
                  <a:close/>
                  <a:moveTo>
                    <a:pt x="116292" y="218389"/>
                  </a:moveTo>
                  <a:cubicBezTo>
                    <a:pt x="115320" y="218875"/>
                    <a:pt x="114320" y="219294"/>
                    <a:pt x="113282" y="219656"/>
                  </a:cubicBezTo>
                  <a:cubicBezTo>
                    <a:pt x="112529" y="219913"/>
                    <a:pt x="111777" y="220180"/>
                    <a:pt x="110996" y="220370"/>
                  </a:cubicBezTo>
                  <a:lnTo>
                    <a:pt x="110996" y="229372"/>
                  </a:lnTo>
                  <a:lnTo>
                    <a:pt x="110996" y="261633"/>
                  </a:lnTo>
                  <a:lnTo>
                    <a:pt x="113282" y="261633"/>
                  </a:lnTo>
                  <a:lnTo>
                    <a:pt x="116292" y="261633"/>
                  </a:lnTo>
                  <a:lnTo>
                    <a:pt x="119302" y="261633"/>
                  </a:lnTo>
                  <a:lnTo>
                    <a:pt x="124350" y="261633"/>
                  </a:lnTo>
                  <a:lnTo>
                    <a:pt x="124350" y="212017"/>
                  </a:lnTo>
                  <a:cubicBezTo>
                    <a:pt x="122864" y="213789"/>
                    <a:pt x="121216" y="215417"/>
                    <a:pt x="119302" y="216732"/>
                  </a:cubicBezTo>
                  <a:cubicBezTo>
                    <a:pt x="118359" y="217370"/>
                    <a:pt x="117320" y="217875"/>
                    <a:pt x="116292" y="218389"/>
                  </a:cubicBezTo>
                  <a:close/>
                  <a:moveTo>
                    <a:pt x="122664" y="81658"/>
                  </a:moveTo>
                  <a:cubicBezTo>
                    <a:pt x="123226" y="81801"/>
                    <a:pt x="123778" y="81925"/>
                    <a:pt x="124359" y="82020"/>
                  </a:cubicBezTo>
                  <a:cubicBezTo>
                    <a:pt x="124426" y="82029"/>
                    <a:pt x="124493" y="82029"/>
                    <a:pt x="124559" y="82039"/>
                  </a:cubicBezTo>
                  <a:cubicBezTo>
                    <a:pt x="124921" y="82096"/>
                    <a:pt x="125302" y="82115"/>
                    <a:pt x="125664" y="82153"/>
                  </a:cubicBezTo>
                  <a:cubicBezTo>
                    <a:pt x="126036" y="82191"/>
                    <a:pt x="126398" y="82258"/>
                    <a:pt x="126779" y="82267"/>
                  </a:cubicBezTo>
                  <a:cubicBezTo>
                    <a:pt x="126979" y="82267"/>
                    <a:pt x="127160" y="82325"/>
                    <a:pt x="127360" y="82325"/>
                  </a:cubicBezTo>
                  <a:cubicBezTo>
                    <a:pt x="127560" y="82325"/>
                    <a:pt x="127741" y="82267"/>
                    <a:pt x="127941" y="82267"/>
                  </a:cubicBezTo>
                  <a:cubicBezTo>
                    <a:pt x="128188" y="82258"/>
                    <a:pt x="128426" y="82210"/>
                    <a:pt x="128674" y="82191"/>
                  </a:cubicBezTo>
                  <a:cubicBezTo>
                    <a:pt x="129093" y="82163"/>
                    <a:pt x="129512" y="82125"/>
                    <a:pt x="129922" y="82067"/>
                  </a:cubicBezTo>
                  <a:cubicBezTo>
                    <a:pt x="130065" y="82048"/>
                    <a:pt x="130217" y="82048"/>
                    <a:pt x="130370" y="82020"/>
                  </a:cubicBezTo>
                  <a:cubicBezTo>
                    <a:pt x="134399" y="81372"/>
                    <a:pt x="138009" y="79486"/>
                    <a:pt x="140761" y="76705"/>
                  </a:cubicBezTo>
                  <a:cubicBezTo>
                    <a:pt x="141961" y="75486"/>
                    <a:pt x="142933" y="74076"/>
                    <a:pt x="143771" y="72571"/>
                  </a:cubicBezTo>
                  <a:cubicBezTo>
                    <a:pt x="143800" y="72523"/>
                    <a:pt x="143828" y="72476"/>
                    <a:pt x="143857" y="72419"/>
                  </a:cubicBezTo>
                  <a:cubicBezTo>
                    <a:pt x="144190" y="71685"/>
                    <a:pt x="144648" y="71028"/>
                    <a:pt x="144905" y="70256"/>
                  </a:cubicBezTo>
                  <a:cubicBezTo>
                    <a:pt x="144981" y="70066"/>
                    <a:pt x="145019" y="69856"/>
                    <a:pt x="145095" y="69656"/>
                  </a:cubicBezTo>
                  <a:cubicBezTo>
                    <a:pt x="145781" y="67704"/>
                    <a:pt x="146229" y="65637"/>
                    <a:pt x="146229" y="63456"/>
                  </a:cubicBezTo>
                  <a:lnTo>
                    <a:pt x="146229" y="59731"/>
                  </a:lnTo>
                  <a:lnTo>
                    <a:pt x="146229" y="57121"/>
                  </a:lnTo>
                  <a:cubicBezTo>
                    <a:pt x="146229" y="56207"/>
                    <a:pt x="146086" y="55340"/>
                    <a:pt x="145962" y="54454"/>
                  </a:cubicBezTo>
                  <a:cubicBezTo>
                    <a:pt x="145791" y="53235"/>
                    <a:pt x="145495" y="52054"/>
                    <a:pt x="145105" y="50921"/>
                  </a:cubicBezTo>
                  <a:cubicBezTo>
                    <a:pt x="145076" y="50825"/>
                    <a:pt x="145048" y="50730"/>
                    <a:pt x="145019" y="50644"/>
                  </a:cubicBezTo>
                  <a:cubicBezTo>
                    <a:pt x="144981" y="50540"/>
                    <a:pt x="144962" y="50435"/>
                    <a:pt x="144924" y="50330"/>
                  </a:cubicBezTo>
                  <a:cubicBezTo>
                    <a:pt x="144667" y="49559"/>
                    <a:pt x="144209" y="48901"/>
                    <a:pt x="143876" y="48168"/>
                  </a:cubicBezTo>
                  <a:cubicBezTo>
                    <a:pt x="143828" y="48082"/>
                    <a:pt x="143781" y="47987"/>
                    <a:pt x="143733" y="47901"/>
                  </a:cubicBezTo>
                  <a:cubicBezTo>
                    <a:pt x="143219" y="46987"/>
                    <a:pt x="142628" y="46130"/>
                    <a:pt x="141971" y="45320"/>
                  </a:cubicBezTo>
                  <a:cubicBezTo>
                    <a:pt x="139028" y="41681"/>
                    <a:pt x="134799" y="39186"/>
                    <a:pt x="129950" y="38519"/>
                  </a:cubicBezTo>
                  <a:cubicBezTo>
                    <a:pt x="129074" y="38414"/>
                    <a:pt x="128236" y="38271"/>
                    <a:pt x="127360" y="38271"/>
                  </a:cubicBezTo>
                  <a:cubicBezTo>
                    <a:pt x="126398" y="38271"/>
                    <a:pt x="125474" y="38414"/>
                    <a:pt x="124550" y="38557"/>
                  </a:cubicBezTo>
                  <a:cubicBezTo>
                    <a:pt x="119797" y="39272"/>
                    <a:pt x="115672" y="41758"/>
                    <a:pt x="112777" y="45329"/>
                  </a:cubicBezTo>
                  <a:cubicBezTo>
                    <a:pt x="112634" y="45510"/>
                    <a:pt x="112482" y="45672"/>
                    <a:pt x="112339" y="45853"/>
                  </a:cubicBezTo>
                  <a:cubicBezTo>
                    <a:pt x="111843" y="46501"/>
                    <a:pt x="111415" y="47196"/>
                    <a:pt x="111015" y="47911"/>
                  </a:cubicBezTo>
                  <a:cubicBezTo>
                    <a:pt x="110910" y="48101"/>
                    <a:pt x="110805" y="48282"/>
                    <a:pt x="110710" y="48473"/>
                  </a:cubicBezTo>
                  <a:cubicBezTo>
                    <a:pt x="110338" y="49178"/>
                    <a:pt x="110005" y="49892"/>
                    <a:pt x="109729" y="50644"/>
                  </a:cubicBezTo>
                  <a:cubicBezTo>
                    <a:pt x="109653" y="50844"/>
                    <a:pt x="109605" y="51044"/>
                    <a:pt x="109538" y="51245"/>
                  </a:cubicBezTo>
                  <a:cubicBezTo>
                    <a:pt x="108919" y="53102"/>
                    <a:pt x="108510" y="55055"/>
                    <a:pt x="108510" y="57112"/>
                  </a:cubicBezTo>
                  <a:lnTo>
                    <a:pt x="108510" y="63456"/>
                  </a:lnTo>
                  <a:cubicBezTo>
                    <a:pt x="108510" y="72228"/>
                    <a:pt x="114549" y="79553"/>
                    <a:pt x="122664" y="81658"/>
                  </a:cubicBezTo>
                  <a:close/>
                  <a:moveTo>
                    <a:pt x="235411" y="88278"/>
                  </a:moveTo>
                  <a:lnTo>
                    <a:pt x="217285" y="88278"/>
                  </a:lnTo>
                  <a:lnTo>
                    <a:pt x="215590" y="88278"/>
                  </a:lnTo>
                  <a:lnTo>
                    <a:pt x="214856" y="88278"/>
                  </a:lnTo>
                  <a:cubicBezTo>
                    <a:pt x="214656" y="88287"/>
                    <a:pt x="214475" y="88335"/>
                    <a:pt x="214275" y="88335"/>
                  </a:cubicBezTo>
                  <a:cubicBezTo>
                    <a:pt x="214275" y="88335"/>
                    <a:pt x="214275" y="88335"/>
                    <a:pt x="214275" y="88335"/>
                  </a:cubicBezTo>
                  <a:cubicBezTo>
                    <a:pt x="214075" y="88335"/>
                    <a:pt x="213894" y="88278"/>
                    <a:pt x="213694" y="88278"/>
                  </a:cubicBezTo>
                  <a:lnTo>
                    <a:pt x="212580" y="88278"/>
                  </a:lnTo>
                  <a:lnTo>
                    <a:pt x="211275" y="88278"/>
                  </a:lnTo>
                  <a:lnTo>
                    <a:pt x="209579" y="88278"/>
                  </a:lnTo>
                  <a:lnTo>
                    <a:pt x="197921" y="88278"/>
                  </a:lnTo>
                  <a:lnTo>
                    <a:pt x="194920" y="88278"/>
                  </a:lnTo>
                  <a:lnTo>
                    <a:pt x="193149" y="88278"/>
                  </a:lnTo>
                  <a:cubicBezTo>
                    <a:pt x="192920" y="88278"/>
                    <a:pt x="192711" y="88335"/>
                    <a:pt x="192482" y="88344"/>
                  </a:cubicBezTo>
                  <a:cubicBezTo>
                    <a:pt x="193539" y="90259"/>
                    <a:pt x="194387" y="92288"/>
                    <a:pt x="194911" y="94459"/>
                  </a:cubicBezTo>
                  <a:cubicBezTo>
                    <a:pt x="195368" y="96336"/>
                    <a:pt x="195673" y="98269"/>
                    <a:pt x="195673" y="100289"/>
                  </a:cubicBezTo>
                  <a:lnTo>
                    <a:pt x="195673" y="106642"/>
                  </a:lnTo>
                  <a:cubicBezTo>
                    <a:pt x="195673" y="108661"/>
                    <a:pt x="195368" y="110595"/>
                    <a:pt x="194911" y="112471"/>
                  </a:cubicBezTo>
                  <a:cubicBezTo>
                    <a:pt x="194311" y="114929"/>
                    <a:pt x="193339" y="117224"/>
                    <a:pt x="192073" y="119339"/>
                  </a:cubicBezTo>
                  <a:cubicBezTo>
                    <a:pt x="192015" y="119434"/>
                    <a:pt x="191968" y="119548"/>
                    <a:pt x="191911" y="119644"/>
                  </a:cubicBezTo>
                  <a:cubicBezTo>
                    <a:pt x="191844" y="119758"/>
                    <a:pt x="191796" y="119872"/>
                    <a:pt x="191730" y="119986"/>
                  </a:cubicBezTo>
                  <a:cubicBezTo>
                    <a:pt x="191196" y="120825"/>
                    <a:pt x="190568" y="121587"/>
                    <a:pt x="189939" y="122349"/>
                  </a:cubicBezTo>
                  <a:cubicBezTo>
                    <a:pt x="189872" y="122425"/>
                    <a:pt x="189806" y="122511"/>
                    <a:pt x="189739" y="122587"/>
                  </a:cubicBezTo>
                  <a:cubicBezTo>
                    <a:pt x="188901" y="123577"/>
                    <a:pt x="187996" y="124501"/>
                    <a:pt x="187015" y="125349"/>
                  </a:cubicBezTo>
                  <a:cubicBezTo>
                    <a:pt x="186986" y="125378"/>
                    <a:pt x="186948" y="125397"/>
                    <a:pt x="186919" y="125425"/>
                  </a:cubicBezTo>
                  <a:lnTo>
                    <a:pt x="188729" y="125425"/>
                  </a:lnTo>
                  <a:lnTo>
                    <a:pt x="191911" y="125425"/>
                  </a:lnTo>
                  <a:lnTo>
                    <a:pt x="191958" y="125425"/>
                  </a:lnTo>
                  <a:cubicBezTo>
                    <a:pt x="192663" y="125425"/>
                    <a:pt x="193320" y="125578"/>
                    <a:pt x="194016" y="125635"/>
                  </a:cubicBezTo>
                  <a:cubicBezTo>
                    <a:pt x="194320" y="125663"/>
                    <a:pt x="194625" y="125692"/>
                    <a:pt x="194920" y="125730"/>
                  </a:cubicBezTo>
                  <a:cubicBezTo>
                    <a:pt x="195749" y="125825"/>
                    <a:pt x="196587" y="125873"/>
                    <a:pt x="197378" y="126044"/>
                  </a:cubicBezTo>
                  <a:cubicBezTo>
                    <a:pt x="197568" y="126082"/>
                    <a:pt x="197740" y="126168"/>
                    <a:pt x="197921" y="126216"/>
                  </a:cubicBezTo>
                  <a:cubicBezTo>
                    <a:pt x="199826" y="126682"/>
                    <a:pt x="201617" y="127378"/>
                    <a:pt x="203322" y="128245"/>
                  </a:cubicBezTo>
                  <a:cubicBezTo>
                    <a:pt x="203731" y="128454"/>
                    <a:pt x="204141" y="128673"/>
                    <a:pt x="204541" y="128902"/>
                  </a:cubicBezTo>
                  <a:cubicBezTo>
                    <a:pt x="205055" y="129197"/>
                    <a:pt x="205617" y="129426"/>
                    <a:pt x="206112" y="129750"/>
                  </a:cubicBezTo>
                  <a:cubicBezTo>
                    <a:pt x="206493" y="130007"/>
                    <a:pt x="206808" y="130350"/>
                    <a:pt x="207170" y="130626"/>
                  </a:cubicBezTo>
                  <a:cubicBezTo>
                    <a:pt x="207598" y="130950"/>
                    <a:pt x="208008" y="131302"/>
                    <a:pt x="208408" y="131655"/>
                  </a:cubicBezTo>
                  <a:cubicBezTo>
                    <a:pt x="208751" y="131950"/>
                    <a:pt x="209122" y="132207"/>
                    <a:pt x="209456" y="132512"/>
                  </a:cubicBezTo>
                  <a:cubicBezTo>
                    <a:pt x="209475" y="132531"/>
                    <a:pt x="209494" y="132540"/>
                    <a:pt x="209513" y="132559"/>
                  </a:cubicBezTo>
                  <a:cubicBezTo>
                    <a:pt x="214285" y="137170"/>
                    <a:pt x="217285" y="143599"/>
                    <a:pt x="217285" y="150752"/>
                  </a:cubicBezTo>
                  <a:lnTo>
                    <a:pt x="217285" y="157610"/>
                  </a:lnTo>
                  <a:lnTo>
                    <a:pt x="231992" y="157610"/>
                  </a:lnTo>
                  <a:cubicBezTo>
                    <a:pt x="233192" y="157610"/>
                    <a:pt x="234316" y="157886"/>
                    <a:pt x="235364" y="158296"/>
                  </a:cubicBezTo>
                  <a:lnTo>
                    <a:pt x="235364" y="157610"/>
                  </a:lnTo>
                  <a:lnTo>
                    <a:pt x="235364" y="115367"/>
                  </a:lnTo>
                  <a:lnTo>
                    <a:pt x="235364" y="113376"/>
                  </a:lnTo>
                  <a:cubicBezTo>
                    <a:pt x="235364" y="111709"/>
                    <a:pt x="236707" y="110366"/>
                    <a:pt x="238374" y="110366"/>
                  </a:cubicBezTo>
                  <a:cubicBezTo>
                    <a:pt x="240031" y="110366"/>
                    <a:pt x="241383" y="111709"/>
                    <a:pt x="241383" y="113376"/>
                  </a:cubicBezTo>
                  <a:lnTo>
                    <a:pt x="241383" y="157610"/>
                  </a:lnTo>
                  <a:lnTo>
                    <a:pt x="241383" y="167002"/>
                  </a:lnTo>
                  <a:lnTo>
                    <a:pt x="241383" y="170926"/>
                  </a:lnTo>
                  <a:cubicBezTo>
                    <a:pt x="249108" y="168392"/>
                    <a:pt x="254737" y="161201"/>
                    <a:pt x="254737" y="152648"/>
                  </a:cubicBezTo>
                  <a:lnTo>
                    <a:pt x="254737" y="107585"/>
                  </a:lnTo>
                  <a:cubicBezTo>
                    <a:pt x="254737" y="96945"/>
                    <a:pt x="246060" y="88278"/>
                    <a:pt x="235411" y="88278"/>
                  </a:cubicBezTo>
                  <a:close/>
                  <a:moveTo>
                    <a:pt x="231992" y="163630"/>
                  </a:moveTo>
                  <a:lnTo>
                    <a:pt x="217285" y="163630"/>
                  </a:lnTo>
                  <a:lnTo>
                    <a:pt x="217285" y="171974"/>
                  </a:lnTo>
                  <a:lnTo>
                    <a:pt x="217285" y="174984"/>
                  </a:lnTo>
                  <a:lnTo>
                    <a:pt x="217285" y="177984"/>
                  </a:lnTo>
                  <a:lnTo>
                    <a:pt x="217285" y="192462"/>
                  </a:lnTo>
                  <a:lnTo>
                    <a:pt x="217285" y="195824"/>
                  </a:lnTo>
                  <a:lnTo>
                    <a:pt x="217285" y="261633"/>
                  </a:lnTo>
                  <a:lnTo>
                    <a:pt x="231992" y="261633"/>
                  </a:lnTo>
                  <a:cubicBezTo>
                    <a:pt x="233849" y="261633"/>
                    <a:pt x="235364" y="260118"/>
                    <a:pt x="235364" y="258251"/>
                  </a:cubicBezTo>
                  <a:lnTo>
                    <a:pt x="235364" y="177984"/>
                  </a:lnTo>
                  <a:lnTo>
                    <a:pt x="235364" y="174984"/>
                  </a:lnTo>
                  <a:lnTo>
                    <a:pt x="235364" y="171974"/>
                  </a:lnTo>
                  <a:lnTo>
                    <a:pt x="235364" y="167011"/>
                  </a:lnTo>
                  <a:cubicBezTo>
                    <a:pt x="235364" y="165144"/>
                    <a:pt x="233849" y="163630"/>
                    <a:pt x="231992" y="163630"/>
                  </a:cubicBezTo>
                  <a:close/>
                  <a:moveTo>
                    <a:pt x="203217" y="218389"/>
                  </a:moveTo>
                  <a:cubicBezTo>
                    <a:pt x="202245" y="218875"/>
                    <a:pt x="201245" y="219294"/>
                    <a:pt x="200207" y="219656"/>
                  </a:cubicBezTo>
                  <a:cubicBezTo>
                    <a:pt x="199454" y="219913"/>
                    <a:pt x="198702" y="220180"/>
                    <a:pt x="197921" y="220370"/>
                  </a:cubicBezTo>
                  <a:lnTo>
                    <a:pt x="197921" y="229372"/>
                  </a:lnTo>
                  <a:lnTo>
                    <a:pt x="197921" y="261633"/>
                  </a:lnTo>
                  <a:lnTo>
                    <a:pt x="200207" y="261633"/>
                  </a:lnTo>
                  <a:lnTo>
                    <a:pt x="203217" y="261633"/>
                  </a:lnTo>
                  <a:lnTo>
                    <a:pt x="206217" y="261633"/>
                  </a:lnTo>
                  <a:lnTo>
                    <a:pt x="211265" y="261633"/>
                  </a:lnTo>
                  <a:lnTo>
                    <a:pt x="211265" y="212017"/>
                  </a:lnTo>
                  <a:cubicBezTo>
                    <a:pt x="209779" y="213789"/>
                    <a:pt x="208132" y="215417"/>
                    <a:pt x="206217" y="216732"/>
                  </a:cubicBezTo>
                  <a:cubicBezTo>
                    <a:pt x="205274" y="217370"/>
                    <a:pt x="204245" y="217875"/>
                    <a:pt x="203217" y="218389"/>
                  </a:cubicBezTo>
                  <a:close/>
                  <a:moveTo>
                    <a:pt x="209579" y="81658"/>
                  </a:moveTo>
                  <a:cubicBezTo>
                    <a:pt x="210141" y="81801"/>
                    <a:pt x="210694" y="81925"/>
                    <a:pt x="211275" y="82020"/>
                  </a:cubicBezTo>
                  <a:cubicBezTo>
                    <a:pt x="211342" y="82029"/>
                    <a:pt x="211408" y="82029"/>
                    <a:pt x="211475" y="82039"/>
                  </a:cubicBezTo>
                  <a:cubicBezTo>
                    <a:pt x="211837" y="82096"/>
                    <a:pt x="212218" y="82115"/>
                    <a:pt x="212589" y="82153"/>
                  </a:cubicBezTo>
                  <a:cubicBezTo>
                    <a:pt x="212961" y="82191"/>
                    <a:pt x="213323" y="82258"/>
                    <a:pt x="213704" y="82267"/>
                  </a:cubicBezTo>
                  <a:cubicBezTo>
                    <a:pt x="213904" y="82277"/>
                    <a:pt x="214085" y="82325"/>
                    <a:pt x="214285" y="82325"/>
                  </a:cubicBezTo>
                  <a:cubicBezTo>
                    <a:pt x="214285" y="82325"/>
                    <a:pt x="214285" y="82325"/>
                    <a:pt x="214285" y="82325"/>
                  </a:cubicBezTo>
                  <a:cubicBezTo>
                    <a:pt x="214485" y="82325"/>
                    <a:pt x="214666" y="82267"/>
                    <a:pt x="214866" y="82267"/>
                  </a:cubicBezTo>
                  <a:cubicBezTo>
                    <a:pt x="215113" y="82258"/>
                    <a:pt x="215352" y="82210"/>
                    <a:pt x="215599" y="82191"/>
                  </a:cubicBezTo>
                  <a:cubicBezTo>
                    <a:pt x="216018" y="82163"/>
                    <a:pt x="216437" y="82125"/>
                    <a:pt x="216847" y="82067"/>
                  </a:cubicBezTo>
                  <a:cubicBezTo>
                    <a:pt x="216990" y="82048"/>
                    <a:pt x="217142" y="82048"/>
                    <a:pt x="217285" y="82020"/>
                  </a:cubicBezTo>
                  <a:cubicBezTo>
                    <a:pt x="223114" y="81077"/>
                    <a:pt x="228010" y="77457"/>
                    <a:pt x="230754" y="72457"/>
                  </a:cubicBezTo>
                  <a:cubicBezTo>
                    <a:pt x="231096" y="71714"/>
                    <a:pt x="231563" y="71037"/>
                    <a:pt x="231820" y="70256"/>
                  </a:cubicBezTo>
                  <a:cubicBezTo>
                    <a:pt x="231897" y="70075"/>
                    <a:pt x="231935" y="69875"/>
                    <a:pt x="232001" y="69685"/>
                  </a:cubicBezTo>
                  <a:cubicBezTo>
                    <a:pt x="232687" y="67732"/>
                    <a:pt x="233135" y="65656"/>
                    <a:pt x="233135" y="63475"/>
                  </a:cubicBezTo>
                  <a:lnTo>
                    <a:pt x="233135" y="57121"/>
                  </a:lnTo>
                  <a:cubicBezTo>
                    <a:pt x="233135" y="54931"/>
                    <a:pt x="232687" y="52864"/>
                    <a:pt x="232001" y="50911"/>
                  </a:cubicBezTo>
                  <a:cubicBezTo>
                    <a:pt x="231935" y="50730"/>
                    <a:pt x="231897" y="50530"/>
                    <a:pt x="231830" y="50349"/>
                  </a:cubicBezTo>
                  <a:cubicBezTo>
                    <a:pt x="231573" y="49559"/>
                    <a:pt x="231106" y="48892"/>
                    <a:pt x="230763" y="48139"/>
                  </a:cubicBezTo>
                  <a:cubicBezTo>
                    <a:pt x="227953" y="43015"/>
                    <a:pt x="222876" y="39357"/>
                    <a:pt x="216857" y="38529"/>
                  </a:cubicBezTo>
                  <a:cubicBezTo>
                    <a:pt x="216009" y="38414"/>
                    <a:pt x="215171" y="38271"/>
                    <a:pt x="214294" y="38271"/>
                  </a:cubicBezTo>
                  <a:cubicBezTo>
                    <a:pt x="213332" y="38271"/>
                    <a:pt x="212408" y="38414"/>
                    <a:pt x="211484" y="38557"/>
                  </a:cubicBezTo>
                  <a:cubicBezTo>
                    <a:pt x="206741" y="39272"/>
                    <a:pt x="202607" y="41758"/>
                    <a:pt x="199712" y="45329"/>
                  </a:cubicBezTo>
                  <a:cubicBezTo>
                    <a:pt x="199569" y="45510"/>
                    <a:pt x="199416" y="45672"/>
                    <a:pt x="199273" y="45853"/>
                  </a:cubicBezTo>
                  <a:cubicBezTo>
                    <a:pt x="198778" y="46501"/>
                    <a:pt x="198349" y="47196"/>
                    <a:pt x="197949" y="47911"/>
                  </a:cubicBezTo>
                  <a:cubicBezTo>
                    <a:pt x="197845" y="48101"/>
                    <a:pt x="197740" y="48282"/>
                    <a:pt x="197645" y="48473"/>
                  </a:cubicBezTo>
                  <a:cubicBezTo>
                    <a:pt x="197273" y="49178"/>
                    <a:pt x="196940" y="49892"/>
                    <a:pt x="196664" y="50644"/>
                  </a:cubicBezTo>
                  <a:cubicBezTo>
                    <a:pt x="196587" y="50844"/>
                    <a:pt x="196540" y="51044"/>
                    <a:pt x="196473" y="51245"/>
                  </a:cubicBezTo>
                  <a:cubicBezTo>
                    <a:pt x="195854" y="53102"/>
                    <a:pt x="195444" y="55055"/>
                    <a:pt x="195444" y="57112"/>
                  </a:cubicBezTo>
                  <a:lnTo>
                    <a:pt x="195444" y="63456"/>
                  </a:lnTo>
                  <a:cubicBezTo>
                    <a:pt x="195425" y="72228"/>
                    <a:pt x="201464" y="79553"/>
                    <a:pt x="209579" y="81658"/>
                  </a:cubicBezTo>
                  <a:close/>
                  <a:moveTo>
                    <a:pt x="117625" y="136227"/>
                  </a:moveTo>
                  <a:cubicBezTo>
                    <a:pt x="117358" y="135998"/>
                    <a:pt x="117082" y="135769"/>
                    <a:pt x="116806" y="135550"/>
                  </a:cubicBezTo>
                  <a:cubicBezTo>
                    <a:pt x="116215" y="135093"/>
                    <a:pt x="115606" y="134664"/>
                    <a:pt x="114968" y="134274"/>
                  </a:cubicBezTo>
                  <a:cubicBezTo>
                    <a:pt x="114634" y="134074"/>
                    <a:pt x="114282" y="133893"/>
                    <a:pt x="113929" y="133712"/>
                  </a:cubicBezTo>
                  <a:cubicBezTo>
                    <a:pt x="113082" y="133264"/>
                    <a:pt x="112205" y="132883"/>
                    <a:pt x="111281" y="132569"/>
                  </a:cubicBezTo>
                  <a:cubicBezTo>
                    <a:pt x="111196" y="132540"/>
                    <a:pt x="111100" y="132512"/>
                    <a:pt x="111005" y="132483"/>
                  </a:cubicBezTo>
                  <a:cubicBezTo>
                    <a:pt x="110748" y="132398"/>
                    <a:pt x="110481" y="132312"/>
                    <a:pt x="110215" y="132236"/>
                  </a:cubicBezTo>
                  <a:cubicBezTo>
                    <a:pt x="109491" y="132036"/>
                    <a:pt x="108757" y="131855"/>
                    <a:pt x="107995" y="131740"/>
                  </a:cubicBezTo>
                  <a:cubicBezTo>
                    <a:pt x="107024" y="131588"/>
                    <a:pt x="106043" y="131445"/>
                    <a:pt x="105033" y="131445"/>
                  </a:cubicBezTo>
                  <a:lnTo>
                    <a:pt x="104995" y="131445"/>
                  </a:lnTo>
                  <a:lnTo>
                    <a:pt x="86907" y="131445"/>
                  </a:lnTo>
                  <a:lnTo>
                    <a:pt x="84478" y="131445"/>
                  </a:lnTo>
                  <a:cubicBezTo>
                    <a:pt x="84278" y="131455"/>
                    <a:pt x="84097" y="131502"/>
                    <a:pt x="83897" y="131502"/>
                  </a:cubicBezTo>
                  <a:lnTo>
                    <a:pt x="83897" y="131502"/>
                  </a:lnTo>
                  <a:cubicBezTo>
                    <a:pt x="83697" y="131502"/>
                    <a:pt x="83516" y="131445"/>
                    <a:pt x="83316" y="131445"/>
                  </a:cubicBezTo>
                  <a:lnTo>
                    <a:pt x="80887" y="131445"/>
                  </a:lnTo>
                  <a:lnTo>
                    <a:pt x="75839" y="131445"/>
                  </a:lnTo>
                  <a:lnTo>
                    <a:pt x="72829" y="131445"/>
                  </a:lnTo>
                  <a:lnTo>
                    <a:pt x="70686" y="131445"/>
                  </a:lnTo>
                  <a:lnTo>
                    <a:pt x="69829" y="131445"/>
                  </a:lnTo>
                  <a:lnTo>
                    <a:pt x="65257" y="131445"/>
                  </a:lnTo>
                  <a:lnTo>
                    <a:pt x="62809" y="131445"/>
                  </a:lnTo>
                  <a:lnTo>
                    <a:pt x="62771" y="131445"/>
                  </a:lnTo>
                  <a:cubicBezTo>
                    <a:pt x="62161" y="131445"/>
                    <a:pt x="61590" y="131569"/>
                    <a:pt x="60989" y="131626"/>
                  </a:cubicBezTo>
                  <a:cubicBezTo>
                    <a:pt x="60589" y="131664"/>
                    <a:pt x="60189" y="131683"/>
                    <a:pt x="59808" y="131750"/>
                  </a:cubicBezTo>
                  <a:cubicBezTo>
                    <a:pt x="58770" y="131912"/>
                    <a:pt x="57780" y="132169"/>
                    <a:pt x="56808" y="132493"/>
                  </a:cubicBezTo>
                  <a:cubicBezTo>
                    <a:pt x="56713" y="132521"/>
                    <a:pt x="56627" y="132550"/>
                    <a:pt x="56532" y="132578"/>
                  </a:cubicBezTo>
                  <a:cubicBezTo>
                    <a:pt x="55236" y="133026"/>
                    <a:pt x="54008" y="133588"/>
                    <a:pt x="52855" y="134283"/>
                  </a:cubicBezTo>
                  <a:cubicBezTo>
                    <a:pt x="52017" y="134788"/>
                    <a:pt x="51245" y="135360"/>
                    <a:pt x="50502" y="135979"/>
                  </a:cubicBezTo>
                  <a:cubicBezTo>
                    <a:pt x="50398" y="136065"/>
                    <a:pt x="50293" y="136141"/>
                    <a:pt x="50198" y="136236"/>
                  </a:cubicBezTo>
                  <a:cubicBezTo>
                    <a:pt x="46111" y="139779"/>
                    <a:pt x="43463" y="144951"/>
                    <a:pt x="43463" y="150771"/>
                  </a:cubicBezTo>
                  <a:lnTo>
                    <a:pt x="43463" y="157629"/>
                  </a:lnTo>
                  <a:lnTo>
                    <a:pt x="43463" y="160639"/>
                  </a:lnTo>
                  <a:lnTo>
                    <a:pt x="43463" y="163640"/>
                  </a:lnTo>
                  <a:lnTo>
                    <a:pt x="43463" y="171983"/>
                  </a:lnTo>
                  <a:lnTo>
                    <a:pt x="43463" y="174993"/>
                  </a:lnTo>
                  <a:lnTo>
                    <a:pt x="43463" y="177994"/>
                  </a:lnTo>
                  <a:lnTo>
                    <a:pt x="43463" y="192472"/>
                  </a:lnTo>
                  <a:lnTo>
                    <a:pt x="43463" y="195834"/>
                  </a:lnTo>
                  <a:cubicBezTo>
                    <a:pt x="43463" y="204387"/>
                    <a:pt x="49093" y="211579"/>
                    <a:pt x="56818" y="214112"/>
                  </a:cubicBezTo>
                  <a:lnTo>
                    <a:pt x="56818" y="210188"/>
                  </a:lnTo>
                  <a:lnTo>
                    <a:pt x="56818" y="177994"/>
                  </a:lnTo>
                  <a:lnTo>
                    <a:pt x="56818" y="174993"/>
                  </a:lnTo>
                  <a:lnTo>
                    <a:pt x="56818" y="171983"/>
                  </a:lnTo>
                  <a:lnTo>
                    <a:pt x="56818" y="163640"/>
                  </a:lnTo>
                  <a:lnTo>
                    <a:pt x="56818" y="160639"/>
                  </a:lnTo>
                  <a:lnTo>
                    <a:pt x="56818" y="157629"/>
                  </a:lnTo>
                  <a:lnTo>
                    <a:pt x="56818" y="156562"/>
                  </a:lnTo>
                  <a:cubicBezTo>
                    <a:pt x="56818" y="154896"/>
                    <a:pt x="58161" y="153562"/>
                    <a:pt x="59818" y="153553"/>
                  </a:cubicBezTo>
                  <a:cubicBezTo>
                    <a:pt x="59818" y="153553"/>
                    <a:pt x="59818" y="153553"/>
                    <a:pt x="59818" y="153553"/>
                  </a:cubicBezTo>
                  <a:cubicBezTo>
                    <a:pt x="60494" y="153553"/>
                    <a:pt x="61047" y="153895"/>
                    <a:pt x="61542" y="154267"/>
                  </a:cubicBezTo>
                  <a:cubicBezTo>
                    <a:pt x="62275" y="154819"/>
                    <a:pt x="62818" y="155572"/>
                    <a:pt x="62818" y="156562"/>
                  </a:cubicBezTo>
                  <a:lnTo>
                    <a:pt x="62818" y="156562"/>
                  </a:lnTo>
                  <a:lnTo>
                    <a:pt x="62818" y="157629"/>
                  </a:lnTo>
                  <a:lnTo>
                    <a:pt x="62818" y="159039"/>
                  </a:lnTo>
                  <a:lnTo>
                    <a:pt x="62818" y="160630"/>
                  </a:lnTo>
                  <a:lnTo>
                    <a:pt x="62818" y="162706"/>
                  </a:lnTo>
                  <a:lnTo>
                    <a:pt x="62818" y="171850"/>
                  </a:lnTo>
                  <a:lnTo>
                    <a:pt x="62818" y="174860"/>
                  </a:lnTo>
                  <a:lnTo>
                    <a:pt x="62818" y="177860"/>
                  </a:lnTo>
                  <a:lnTo>
                    <a:pt x="62818" y="201473"/>
                  </a:lnTo>
                  <a:cubicBezTo>
                    <a:pt x="63361" y="201263"/>
                    <a:pt x="63961" y="201235"/>
                    <a:pt x="64542" y="201120"/>
                  </a:cubicBezTo>
                  <a:cubicBezTo>
                    <a:pt x="65095" y="201016"/>
                    <a:pt x="65609" y="200787"/>
                    <a:pt x="66190" y="200787"/>
                  </a:cubicBezTo>
                  <a:lnTo>
                    <a:pt x="67543" y="200787"/>
                  </a:lnTo>
                  <a:lnTo>
                    <a:pt x="69829" y="200787"/>
                  </a:lnTo>
                  <a:lnTo>
                    <a:pt x="72829" y="200787"/>
                  </a:lnTo>
                  <a:lnTo>
                    <a:pt x="75839" y="200787"/>
                  </a:lnTo>
                  <a:lnTo>
                    <a:pt x="80887" y="200787"/>
                  </a:lnTo>
                  <a:lnTo>
                    <a:pt x="83897" y="200787"/>
                  </a:lnTo>
                  <a:lnTo>
                    <a:pt x="86907" y="200787"/>
                  </a:lnTo>
                  <a:lnTo>
                    <a:pt x="100261" y="200787"/>
                  </a:lnTo>
                  <a:lnTo>
                    <a:pt x="101623" y="200787"/>
                  </a:lnTo>
                  <a:cubicBezTo>
                    <a:pt x="102204" y="200787"/>
                    <a:pt x="102718" y="201016"/>
                    <a:pt x="103271" y="201120"/>
                  </a:cubicBezTo>
                  <a:cubicBezTo>
                    <a:pt x="103852" y="201225"/>
                    <a:pt x="104462" y="201263"/>
                    <a:pt x="104995" y="201473"/>
                  </a:cubicBezTo>
                  <a:lnTo>
                    <a:pt x="104995" y="177860"/>
                  </a:lnTo>
                  <a:lnTo>
                    <a:pt x="104995" y="174860"/>
                  </a:lnTo>
                  <a:lnTo>
                    <a:pt x="104995" y="171850"/>
                  </a:lnTo>
                  <a:lnTo>
                    <a:pt x="104995" y="162706"/>
                  </a:lnTo>
                  <a:lnTo>
                    <a:pt x="104995" y="159039"/>
                  </a:lnTo>
                  <a:lnTo>
                    <a:pt x="104995" y="156562"/>
                  </a:lnTo>
                  <a:lnTo>
                    <a:pt x="104995" y="156562"/>
                  </a:lnTo>
                  <a:cubicBezTo>
                    <a:pt x="104995" y="155572"/>
                    <a:pt x="105538" y="154819"/>
                    <a:pt x="106271" y="154267"/>
                  </a:cubicBezTo>
                  <a:cubicBezTo>
                    <a:pt x="106776" y="153895"/>
                    <a:pt x="107329" y="153553"/>
                    <a:pt x="107995" y="153553"/>
                  </a:cubicBezTo>
                  <a:lnTo>
                    <a:pt x="107995" y="153553"/>
                  </a:lnTo>
                  <a:cubicBezTo>
                    <a:pt x="109653" y="153553"/>
                    <a:pt x="111005" y="154896"/>
                    <a:pt x="111005" y="156562"/>
                  </a:cubicBezTo>
                  <a:lnTo>
                    <a:pt x="111005" y="157629"/>
                  </a:lnTo>
                  <a:lnTo>
                    <a:pt x="111005" y="160639"/>
                  </a:lnTo>
                  <a:lnTo>
                    <a:pt x="111005" y="163640"/>
                  </a:lnTo>
                  <a:lnTo>
                    <a:pt x="111005" y="171983"/>
                  </a:lnTo>
                  <a:lnTo>
                    <a:pt x="111005" y="174993"/>
                  </a:lnTo>
                  <a:lnTo>
                    <a:pt x="111005" y="177994"/>
                  </a:lnTo>
                  <a:lnTo>
                    <a:pt x="111005" y="210188"/>
                  </a:lnTo>
                  <a:lnTo>
                    <a:pt x="111005" y="214112"/>
                  </a:lnTo>
                  <a:cubicBezTo>
                    <a:pt x="111786" y="213855"/>
                    <a:pt x="112558" y="213579"/>
                    <a:pt x="113291" y="213227"/>
                  </a:cubicBezTo>
                  <a:cubicBezTo>
                    <a:pt x="114349" y="212722"/>
                    <a:pt x="115358" y="212141"/>
                    <a:pt x="116301" y="211465"/>
                  </a:cubicBezTo>
                  <a:cubicBezTo>
                    <a:pt x="117406" y="210664"/>
                    <a:pt x="118397" y="209750"/>
                    <a:pt x="119311" y="208750"/>
                  </a:cubicBezTo>
                  <a:cubicBezTo>
                    <a:pt x="122416" y="205321"/>
                    <a:pt x="124359" y="200816"/>
                    <a:pt x="124359" y="195844"/>
                  </a:cubicBezTo>
                  <a:lnTo>
                    <a:pt x="124359" y="192481"/>
                  </a:lnTo>
                  <a:lnTo>
                    <a:pt x="124359" y="178003"/>
                  </a:lnTo>
                  <a:lnTo>
                    <a:pt x="124359" y="175003"/>
                  </a:lnTo>
                  <a:lnTo>
                    <a:pt x="124359" y="171993"/>
                  </a:lnTo>
                  <a:lnTo>
                    <a:pt x="124359" y="163649"/>
                  </a:lnTo>
                  <a:lnTo>
                    <a:pt x="124359" y="160649"/>
                  </a:lnTo>
                  <a:lnTo>
                    <a:pt x="124359" y="157639"/>
                  </a:lnTo>
                  <a:lnTo>
                    <a:pt x="124359" y="150781"/>
                  </a:lnTo>
                  <a:cubicBezTo>
                    <a:pt x="124359" y="148866"/>
                    <a:pt x="123988" y="147047"/>
                    <a:pt x="123464" y="145294"/>
                  </a:cubicBezTo>
                  <a:cubicBezTo>
                    <a:pt x="122397" y="141713"/>
                    <a:pt x="120359" y="138608"/>
                    <a:pt x="117625" y="136227"/>
                  </a:cubicBezTo>
                  <a:close/>
                  <a:moveTo>
                    <a:pt x="103261" y="207483"/>
                  </a:moveTo>
                  <a:cubicBezTo>
                    <a:pt x="102747" y="207169"/>
                    <a:pt x="102261" y="206797"/>
                    <a:pt x="101614" y="206797"/>
                  </a:cubicBezTo>
                  <a:lnTo>
                    <a:pt x="100252" y="206797"/>
                  </a:lnTo>
                  <a:lnTo>
                    <a:pt x="86897" y="206797"/>
                  </a:lnTo>
                  <a:lnTo>
                    <a:pt x="83888" y="206797"/>
                  </a:lnTo>
                  <a:lnTo>
                    <a:pt x="80878" y="206797"/>
                  </a:lnTo>
                  <a:lnTo>
                    <a:pt x="75829" y="206797"/>
                  </a:lnTo>
                  <a:lnTo>
                    <a:pt x="72820" y="206797"/>
                  </a:lnTo>
                  <a:lnTo>
                    <a:pt x="69829" y="206797"/>
                  </a:lnTo>
                  <a:lnTo>
                    <a:pt x="67543" y="206797"/>
                  </a:lnTo>
                  <a:lnTo>
                    <a:pt x="66181" y="206797"/>
                  </a:lnTo>
                  <a:cubicBezTo>
                    <a:pt x="65542" y="206797"/>
                    <a:pt x="65047" y="207169"/>
                    <a:pt x="64533" y="207483"/>
                  </a:cubicBezTo>
                  <a:cubicBezTo>
                    <a:pt x="63561" y="208074"/>
                    <a:pt x="62809" y="208959"/>
                    <a:pt x="62809" y="210179"/>
                  </a:cubicBezTo>
                  <a:lnTo>
                    <a:pt x="62809" y="215141"/>
                  </a:lnTo>
                  <a:lnTo>
                    <a:pt x="62809" y="218151"/>
                  </a:lnTo>
                  <a:lnTo>
                    <a:pt x="62809" y="219980"/>
                  </a:lnTo>
                  <a:lnTo>
                    <a:pt x="62809" y="221151"/>
                  </a:lnTo>
                  <a:lnTo>
                    <a:pt x="62809" y="225257"/>
                  </a:lnTo>
                  <a:lnTo>
                    <a:pt x="62809" y="228686"/>
                  </a:lnTo>
                  <a:lnTo>
                    <a:pt x="62809" y="262557"/>
                  </a:lnTo>
                  <a:lnTo>
                    <a:pt x="62809" y="264633"/>
                  </a:lnTo>
                  <a:lnTo>
                    <a:pt x="62809" y="266224"/>
                  </a:lnTo>
                  <a:lnTo>
                    <a:pt x="62809" y="267633"/>
                  </a:lnTo>
                  <a:lnTo>
                    <a:pt x="62809" y="301409"/>
                  </a:lnTo>
                  <a:cubicBezTo>
                    <a:pt x="62809" y="303286"/>
                    <a:pt x="64323" y="304800"/>
                    <a:pt x="66181" y="304800"/>
                  </a:cubicBezTo>
                  <a:lnTo>
                    <a:pt x="80887" y="304800"/>
                  </a:lnTo>
                  <a:lnTo>
                    <a:pt x="80887" y="235639"/>
                  </a:lnTo>
                  <a:cubicBezTo>
                    <a:pt x="80887" y="233972"/>
                    <a:pt x="82230" y="232629"/>
                    <a:pt x="83897" y="232629"/>
                  </a:cubicBezTo>
                  <a:cubicBezTo>
                    <a:pt x="85554" y="232629"/>
                    <a:pt x="86907" y="233972"/>
                    <a:pt x="86907" y="235639"/>
                  </a:cubicBezTo>
                  <a:lnTo>
                    <a:pt x="86907" y="304800"/>
                  </a:lnTo>
                  <a:lnTo>
                    <a:pt x="101614" y="304800"/>
                  </a:lnTo>
                  <a:cubicBezTo>
                    <a:pt x="103471" y="304800"/>
                    <a:pt x="104985" y="303286"/>
                    <a:pt x="104985" y="301419"/>
                  </a:cubicBezTo>
                  <a:lnTo>
                    <a:pt x="104985" y="266224"/>
                  </a:lnTo>
                  <a:lnTo>
                    <a:pt x="104985" y="262557"/>
                  </a:lnTo>
                  <a:lnTo>
                    <a:pt x="104985" y="229362"/>
                  </a:lnTo>
                  <a:lnTo>
                    <a:pt x="104985" y="228676"/>
                  </a:lnTo>
                  <a:lnTo>
                    <a:pt x="104985" y="226352"/>
                  </a:lnTo>
                  <a:lnTo>
                    <a:pt x="104985" y="225247"/>
                  </a:lnTo>
                  <a:lnTo>
                    <a:pt x="104985" y="223361"/>
                  </a:lnTo>
                  <a:lnTo>
                    <a:pt x="104985" y="221161"/>
                  </a:lnTo>
                  <a:lnTo>
                    <a:pt x="104985" y="219989"/>
                  </a:lnTo>
                  <a:lnTo>
                    <a:pt x="104985" y="218161"/>
                  </a:lnTo>
                  <a:lnTo>
                    <a:pt x="104985" y="215151"/>
                  </a:lnTo>
                  <a:lnTo>
                    <a:pt x="104985" y="210188"/>
                  </a:lnTo>
                  <a:cubicBezTo>
                    <a:pt x="104995" y="208959"/>
                    <a:pt x="104233" y="208074"/>
                    <a:pt x="103261" y="207483"/>
                  </a:cubicBezTo>
                  <a:close/>
                  <a:moveTo>
                    <a:pt x="100366" y="91316"/>
                  </a:moveTo>
                  <a:cubicBezTo>
                    <a:pt x="100051" y="90735"/>
                    <a:pt x="99756" y="90135"/>
                    <a:pt x="99385" y="89592"/>
                  </a:cubicBezTo>
                  <a:cubicBezTo>
                    <a:pt x="98775" y="88716"/>
                    <a:pt x="98099" y="87887"/>
                    <a:pt x="97356" y="87125"/>
                  </a:cubicBezTo>
                  <a:cubicBezTo>
                    <a:pt x="96603" y="86363"/>
                    <a:pt x="95775" y="85687"/>
                    <a:pt x="94908" y="85058"/>
                  </a:cubicBezTo>
                  <a:cubicBezTo>
                    <a:pt x="92460" y="83287"/>
                    <a:pt x="89593" y="82134"/>
                    <a:pt x="86459" y="81705"/>
                  </a:cubicBezTo>
                  <a:cubicBezTo>
                    <a:pt x="85612" y="81591"/>
                    <a:pt x="84773" y="81448"/>
                    <a:pt x="83897" y="81448"/>
                  </a:cubicBezTo>
                  <a:cubicBezTo>
                    <a:pt x="82935" y="81448"/>
                    <a:pt x="82011" y="81591"/>
                    <a:pt x="81097" y="81734"/>
                  </a:cubicBezTo>
                  <a:cubicBezTo>
                    <a:pt x="78468" y="82134"/>
                    <a:pt x="76010" y="83039"/>
                    <a:pt x="73858" y="84411"/>
                  </a:cubicBezTo>
                  <a:cubicBezTo>
                    <a:pt x="73534" y="84620"/>
                    <a:pt x="73210" y="84839"/>
                    <a:pt x="72905" y="85068"/>
                  </a:cubicBezTo>
                  <a:cubicBezTo>
                    <a:pt x="72038" y="85696"/>
                    <a:pt x="71210" y="86373"/>
                    <a:pt x="70457" y="87135"/>
                  </a:cubicBezTo>
                  <a:cubicBezTo>
                    <a:pt x="69714" y="87897"/>
                    <a:pt x="69029" y="88716"/>
                    <a:pt x="68428" y="89602"/>
                  </a:cubicBezTo>
                  <a:cubicBezTo>
                    <a:pt x="66314" y="92650"/>
                    <a:pt x="65066" y="96326"/>
                    <a:pt x="65066" y="100298"/>
                  </a:cubicBezTo>
                  <a:lnTo>
                    <a:pt x="65066" y="106651"/>
                  </a:lnTo>
                  <a:cubicBezTo>
                    <a:pt x="65066" y="111557"/>
                    <a:pt x="67000" y="115995"/>
                    <a:pt x="70076" y="119348"/>
                  </a:cubicBezTo>
                  <a:cubicBezTo>
                    <a:pt x="71115" y="120472"/>
                    <a:pt x="72248" y="121501"/>
                    <a:pt x="73524" y="122358"/>
                  </a:cubicBezTo>
                  <a:cubicBezTo>
                    <a:pt x="75706" y="123806"/>
                    <a:pt x="78211" y="124758"/>
                    <a:pt x="80897" y="125197"/>
                  </a:cubicBezTo>
                  <a:cubicBezTo>
                    <a:pt x="80963" y="125206"/>
                    <a:pt x="81030" y="125206"/>
                    <a:pt x="81097" y="125216"/>
                  </a:cubicBezTo>
                  <a:cubicBezTo>
                    <a:pt x="81573" y="125292"/>
                    <a:pt x="82059" y="125330"/>
                    <a:pt x="82545" y="125359"/>
                  </a:cubicBezTo>
                  <a:cubicBezTo>
                    <a:pt x="82802" y="125378"/>
                    <a:pt x="83059" y="125425"/>
                    <a:pt x="83316" y="125435"/>
                  </a:cubicBezTo>
                  <a:cubicBezTo>
                    <a:pt x="83516" y="125444"/>
                    <a:pt x="83697" y="125492"/>
                    <a:pt x="83897" y="125492"/>
                  </a:cubicBezTo>
                  <a:lnTo>
                    <a:pt x="83897" y="125492"/>
                  </a:lnTo>
                  <a:cubicBezTo>
                    <a:pt x="84097" y="125492"/>
                    <a:pt x="84278" y="125435"/>
                    <a:pt x="84478" y="125435"/>
                  </a:cubicBezTo>
                  <a:cubicBezTo>
                    <a:pt x="84745" y="125425"/>
                    <a:pt x="84992" y="125378"/>
                    <a:pt x="85250" y="125359"/>
                  </a:cubicBezTo>
                  <a:cubicBezTo>
                    <a:pt x="85659" y="125330"/>
                    <a:pt x="86059" y="125292"/>
                    <a:pt x="86450" y="125235"/>
                  </a:cubicBezTo>
                  <a:cubicBezTo>
                    <a:pt x="86593" y="125216"/>
                    <a:pt x="86755" y="125216"/>
                    <a:pt x="86897" y="125187"/>
                  </a:cubicBezTo>
                  <a:cubicBezTo>
                    <a:pt x="89584" y="124749"/>
                    <a:pt x="92089" y="123796"/>
                    <a:pt x="94270" y="122349"/>
                  </a:cubicBezTo>
                  <a:cubicBezTo>
                    <a:pt x="95546" y="121501"/>
                    <a:pt x="96689" y="120472"/>
                    <a:pt x="97718" y="119339"/>
                  </a:cubicBezTo>
                  <a:cubicBezTo>
                    <a:pt x="98747" y="118215"/>
                    <a:pt x="99613" y="116967"/>
                    <a:pt x="100347" y="115624"/>
                  </a:cubicBezTo>
                  <a:cubicBezTo>
                    <a:pt x="100690" y="114881"/>
                    <a:pt x="101156" y="114205"/>
                    <a:pt x="101423" y="113414"/>
                  </a:cubicBezTo>
                  <a:cubicBezTo>
                    <a:pt x="101499" y="113233"/>
                    <a:pt x="101537" y="113033"/>
                    <a:pt x="101604" y="112843"/>
                  </a:cubicBezTo>
                  <a:cubicBezTo>
                    <a:pt x="102290" y="110890"/>
                    <a:pt x="102738" y="108823"/>
                    <a:pt x="102738" y="106642"/>
                  </a:cubicBezTo>
                  <a:lnTo>
                    <a:pt x="102738" y="103527"/>
                  </a:lnTo>
                  <a:lnTo>
                    <a:pt x="102738" y="100289"/>
                  </a:lnTo>
                  <a:cubicBezTo>
                    <a:pt x="102738" y="98108"/>
                    <a:pt x="102290" y="96041"/>
                    <a:pt x="101604" y="94088"/>
                  </a:cubicBezTo>
                  <a:cubicBezTo>
                    <a:pt x="101537" y="93897"/>
                    <a:pt x="101499" y="93697"/>
                    <a:pt x="101423" y="93516"/>
                  </a:cubicBezTo>
                  <a:cubicBezTo>
                    <a:pt x="101175" y="92726"/>
                    <a:pt x="100709" y="92059"/>
                    <a:pt x="100366" y="91316"/>
                  </a:cubicBezTo>
                  <a:close/>
                  <a:moveTo>
                    <a:pt x="204236" y="135979"/>
                  </a:moveTo>
                  <a:cubicBezTo>
                    <a:pt x="204064" y="135836"/>
                    <a:pt x="203893" y="135693"/>
                    <a:pt x="203722" y="135550"/>
                  </a:cubicBezTo>
                  <a:cubicBezTo>
                    <a:pt x="203131" y="135093"/>
                    <a:pt x="202521" y="134664"/>
                    <a:pt x="201883" y="134274"/>
                  </a:cubicBezTo>
                  <a:cubicBezTo>
                    <a:pt x="201550" y="134074"/>
                    <a:pt x="201197" y="133893"/>
                    <a:pt x="200845" y="133712"/>
                  </a:cubicBezTo>
                  <a:cubicBezTo>
                    <a:pt x="199997" y="133264"/>
                    <a:pt x="199121" y="132883"/>
                    <a:pt x="198197" y="132569"/>
                  </a:cubicBezTo>
                  <a:cubicBezTo>
                    <a:pt x="198102" y="132540"/>
                    <a:pt x="198016" y="132512"/>
                    <a:pt x="197921" y="132483"/>
                  </a:cubicBezTo>
                  <a:cubicBezTo>
                    <a:pt x="197664" y="132398"/>
                    <a:pt x="197397" y="132312"/>
                    <a:pt x="197140" y="132236"/>
                  </a:cubicBezTo>
                  <a:cubicBezTo>
                    <a:pt x="196416" y="132036"/>
                    <a:pt x="195682" y="131855"/>
                    <a:pt x="194920" y="131740"/>
                  </a:cubicBezTo>
                  <a:cubicBezTo>
                    <a:pt x="193949" y="131588"/>
                    <a:pt x="192968" y="131445"/>
                    <a:pt x="191958" y="131445"/>
                  </a:cubicBezTo>
                  <a:lnTo>
                    <a:pt x="191911" y="131445"/>
                  </a:lnTo>
                  <a:lnTo>
                    <a:pt x="173823" y="131445"/>
                  </a:lnTo>
                  <a:lnTo>
                    <a:pt x="171394" y="131445"/>
                  </a:lnTo>
                  <a:cubicBezTo>
                    <a:pt x="171194" y="131455"/>
                    <a:pt x="171013" y="131502"/>
                    <a:pt x="170813" y="131502"/>
                  </a:cubicBezTo>
                  <a:cubicBezTo>
                    <a:pt x="170813" y="131502"/>
                    <a:pt x="170813" y="131502"/>
                    <a:pt x="170813" y="131502"/>
                  </a:cubicBezTo>
                  <a:cubicBezTo>
                    <a:pt x="170613" y="131502"/>
                    <a:pt x="170432" y="131445"/>
                    <a:pt x="170232" y="131445"/>
                  </a:cubicBezTo>
                  <a:lnTo>
                    <a:pt x="167803" y="131445"/>
                  </a:lnTo>
                  <a:lnTo>
                    <a:pt x="162755" y="131445"/>
                  </a:lnTo>
                  <a:lnTo>
                    <a:pt x="159754" y="131445"/>
                  </a:lnTo>
                  <a:lnTo>
                    <a:pt x="157602" y="131445"/>
                  </a:lnTo>
                  <a:lnTo>
                    <a:pt x="156744" y="131445"/>
                  </a:lnTo>
                  <a:lnTo>
                    <a:pt x="152172" y="131445"/>
                  </a:lnTo>
                  <a:lnTo>
                    <a:pt x="149724" y="131445"/>
                  </a:lnTo>
                  <a:lnTo>
                    <a:pt x="149686" y="131445"/>
                  </a:lnTo>
                  <a:cubicBezTo>
                    <a:pt x="149077" y="131445"/>
                    <a:pt x="148496" y="131569"/>
                    <a:pt x="147905" y="131626"/>
                  </a:cubicBezTo>
                  <a:cubicBezTo>
                    <a:pt x="147505" y="131664"/>
                    <a:pt x="147115" y="131683"/>
                    <a:pt x="146724" y="131750"/>
                  </a:cubicBezTo>
                  <a:cubicBezTo>
                    <a:pt x="145686" y="131912"/>
                    <a:pt x="144695" y="132169"/>
                    <a:pt x="143714" y="132493"/>
                  </a:cubicBezTo>
                  <a:cubicBezTo>
                    <a:pt x="143619" y="132521"/>
                    <a:pt x="143533" y="132550"/>
                    <a:pt x="143438" y="132578"/>
                  </a:cubicBezTo>
                  <a:cubicBezTo>
                    <a:pt x="142142" y="133026"/>
                    <a:pt x="140914" y="133588"/>
                    <a:pt x="139752" y="134283"/>
                  </a:cubicBezTo>
                  <a:cubicBezTo>
                    <a:pt x="138799" y="134855"/>
                    <a:pt x="137923" y="135512"/>
                    <a:pt x="137094" y="136236"/>
                  </a:cubicBezTo>
                  <a:cubicBezTo>
                    <a:pt x="134351" y="138608"/>
                    <a:pt x="132313" y="141722"/>
                    <a:pt x="131255" y="145285"/>
                  </a:cubicBezTo>
                  <a:cubicBezTo>
                    <a:pt x="130732" y="147037"/>
                    <a:pt x="130360" y="148857"/>
                    <a:pt x="130360" y="150771"/>
                  </a:cubicBezTo>
                  <a:lnTo>
                    <a:pt x="130360" y="157629"/>
                  </a:lnTo>
                  <a:lnTo>
                    <a:pt x="130360" y="160639"/>
                  </a:lnTo>
                  <a:lnTo>
                    <a:pt x="130360" y="163640"/>
                  </a:lnTo>
                  <a:lnTo>
                    <a:pt x="130360" y="171983"/>
                  </a:lnTo>
                  <a:lnTo>
                    <a:pt x="130360" y="174993"/>
                  </a:lnTo>
                  <a:lnTo>
                    <a:pt x="130360" y="177994"/>
                  </a:lnTo>
                  <a:lnTo>
                    <a:pt x="130360" y="192472"/>
                  </a:lnTo>
                  <a:lnTo>
                    <a:pt x="130360" y="195834"/>
                  </a:lnTo>
                  <a:cubicBezTo>
                    <a:pt x="130360" y="204387"/>
                    <a:pt x="135989" y="211579"/>
                    <a:pt x="143714" y="214112"/>
                  </a:cubicBezTo>
                  <a:lnTo>
                    <a:pt x="143714" y="210188"/>
                  </a:lnTo>
                  <a:lnTo>
                    <a:pt x="143714" y="177994"/>
                  </a:lnTo>
                  <a:lnTo>
                    <a:pt x="143714" y="174993"/>
                  </a:lnTo>
                  <a:lnTo>
                    <a:pt x="143714" y="171983"/>
                  </a:lnTo>
                  <a:lnTo>
                    <a:pt x="143714" y="163640"/>
                  </a:lnTo>
                  <a:lnTo>
                    <a:pt x="143714" y="160639"/>
                  </a:lnTo>
                  <a:lnTo>
                    <a:pt x="143714" y="157629"/>
                  </a:lnTo>
                  <a:lnTo>
                    <a:pt x="143714" y="156562"/>
                  </a:lnTo>
                  <a:cubicBezTo>
                    <a:pt x="143714" y="154896"/>
                    <a:pt x="145057" y="153553"/>
                    <a:pt x="146724" y="153553"/>
                  </a:cubicBezTo>
                  <a:cubicBezTo>
                    <a:pt x="146724" y="153553"/>
                    <a:pt x="146724" y="153553"/>
                    <a:pt x="146724" y="153553"/>
                  </a:cubicBezTo>
                  <a:cubicBezTo>
                    <a:pt x="147400" y="153553"/>
                    <a:pt x="147953" y="153895"/>
                    <a:pt x="148448" y="154267"/>
                  </a:cubicBezTo>
                  <a:cubicBezTo>
                    <a:pt x="149181" y="154819"/>
                    <a:pt x="149724" y="155572"/>
                    <a:pt x="149724" y="156562"/>
                  </a:cubicBezTo>
                  <a:lnTo>
                    <a:pt x="149724" y="156562"/>
                  </a:lnTo>
                  <a:lnTo>
                    <a:pt x="149724" y="157629"/>
                  </a:lnTo>
                  <a:lnTo>
                    <a:pt x="149724" y="159039"/>
                  </a:lnTo>
                  <a:lnTo>
                    <a:pt x="149724" y="160630"/>
                  </a:lnTo>
                  <a:lnTo>
                    <a:pt x="149724" y="162706"/>
                  </a:lnTo>
                  <a:lnTo>
                    <a:pt x="149724" y="171850"/>
                  </a:lnTo>
                  <a:lnTo>
                    <a:pt x="149724" y="174860"/>
                  </a:lnTo>
                  <a:lnTo>
                    <a:pt x="149724" y="177860"/>
                  </a:lnTo>
                  <a:lnTo>
                    <a:pt x="149724" y="201473"/>
                  </a:lnTo>
                  <a:cubicBezTo>
                    <a:pt x="150267" y="201263"/>
                    <a:pt x="150867" y="201235"/>
                    <a:pt x="151448" y="201120"/>
                  </a:cubicBezTo>
                  <a:cubicBezTo>
                    <a:pt x="152001" y="201016"/>
                    <a:pt x="152506" y="200787"/>
                    <a:pt x="153096" y="200787"/>
                  </a:cubicBezTo>
                  <a:lnTo>
                    <a:pt x="154458" y="200787"/>
                  </a:lnTo>
                  <a:lnTo>
                    <a:pt x="156744" y="200787"/>
                  </a:lnTo>
                  <a:lnTo>
                    <a:pt x="159754" y="200787"/>
                  </a:lnTo>
                  <a:lnTo>
                    <a:pt x="162755" y="200787"/>
                  </a:lnTo>
                  <a:lnTo>
                    <a:pt x="167803" y="200787"/>
                  </a:lnTo>
                  <a:lnTo>
                    <a:pt x="170813" y="200787"/>
                  </a:lnTo>
                  <a:lnTo>
                    <a:pt x="173813" y="200787"/>
                  </a:lnTo>
                  <a:lnTo>
                    <a:pt x="187167" y="200787"/>
                  </a:lnTo>
                  <a:lnTo>
                    <a:pt x="188529" y="200787"/>
                  </a:lnTo>
                  <a:cubicBezTo>
                    <a:pt x="189110" y="200787"/>
                    <a:pt x="189625" y="201016"/>
                    <a:pt x="190177" y="201120"/>
                  </a:cubicBezTo>
                  <a:cubicBezTo>
                    <a:pt x="190758" y="201225"/>
                    <a:pt x="191368" y="201263"/>
                    <a:pt x="191901" y="201473"/>
                  </a:cubicBezTo>
                  <a:lnTo>
                    <a:pt x="191901" y="177860"/>
                  </a:lnTo>
                  <a:lnTo>
                    <a:pt x="191901" y="174860"/>
                  </a:lnTo>
                  <a:lnTo>
                    <a:pt x="191901" y="171850"/>
                  </a:lnTo>
                  <a:lnTo>
                    <a:pt x="191901" y="162706"/>
                  </a:lnTo>
                  <a:lnTo>
                    <a:pt x="191901" y="159029"/>
                  </a:lnTo>
                  <a:lnTo>
                    <a:pt x="191901" y="156553"/>
                  </a:lnTo>
                  <a:lnTo>
                    <a:pt x="191901" y="156553"/>
                  </a:lnTo>
                  <a:cubicBezTo>
                    <a:pt x="191901" y="155562"/>
                    <a:pt x="192444" y="154810"/>
                    <a:pt x="193177" y="154257"/>
                  </a:cubicBezTo>
                  <a:cubicBezTo>
                    <a:pt x="193682" y="153886"/>
                    <a:pt x="194235" y="153543"/>
                    <a:pt x="194901" y="153543"/>
                  </a:cubicBezTo>
                  <a:cubicBezTo>
                    <a:pt x="194901" y="153543"/>
                    <a:pt x="194901" y="153543"/>
                    <a:pt x="194901" y="153543"/>
                  </a:cubicBezTo>
                  <a:cubicBezTo>
                    <a:pt x="196559" y="153543"/>
                    <a:pt x="197902" y="154886"/>
                    <a:pt x="197902" y="156553"/>
                  </a:cubicBezTo>
                  <a:lnTo>
                    <a:pt x="197902" y="157620"/>
                  </a:lnTo>
                  <a:lnTo>
                    <a:pt x="197902" y="160630"/>
                  </a:lnTo>
                  <a:lnTo>
                    <a:pt x="197902" y="163630"/>
                  </a:lnTo>
                  <a:lnTo>
                    <a:pt x="197902" y="171974"/>
                  </a:lnTo>
                  <a:lnTo>
                    <a:pt x="197902" y="174984"/>
                  </a:lnTo>
                  <a:lnTo>
                    <a:pt x="197902" y="177984"/>
                  </a:lnTo>
                  <a:lnTo>
                    <a:pt x="197902" y="210179"/>
                  </a:lnTo>
                  <a:lnTo>
                    <a:pt x="197902" y="214103"/>
                  </a:lnTo>
                  <a:cubicBezTo>
                    <a:pt x="198683" y="213846"/>
                    <a:pt x="199454" y="213570"/>
                    <a:pt x="200188" y="213217"/>
                  </a:cubicBezTo>
                  <a:cubicBezTo>
                    <a:pt x="201245" y="212712"/>
                    <a:pt x="202255" y="212131"/>
                    <a:pt x="203198" y="211455"/>
                  </a:cubicBezTo>
                  <a:cubicBezTo>
                    <a:pt x="204303" y="210655"/>
                    <a:pt x="205293" y="209741"/>
                    <a:pt x="206198" y="208740"/>
                  </a:cubicBezTo>
                  <a:cubicBezTo>
                    <a:pt x="209303" y="205311"/>
                    <a:pt x="211246" y="200806"/>
                    <a:pt x="211246" y="195824"/>
                  </a:cubicBezTo>
                  <a:lnTo>
                    <a:pt x="211246" y="192462"/>
                  </a:lnTo>
                  <a:lnTo>
                    <a:pt x="211246" y="177984"/>
                  </a:lnTo>
                  <a:lnTo>
                    <a:pt x="211246" y="174984"/>
                  </a:lnTo>
                  <a:lnTo>
                    <a:pt x="211246" y="171974"/>
                  </a:lnTo>
                  <a:lnTo>
                    <a:pt x="211246" y="163630"/>
                  </a:lnTo>
                  <a:lnTo>
                    <a:pt x="211246" y="160630"/>
                  </a:lnTo>
                  <a:lnTo>
                    <a:pt x="211246" y="157620"/>
                  </a:lnTo>
                  <a:lnTo>
                    <a:pt x="211246" y="150762"/>
                  </a:lnTo>
                  <a:cubicBezTo>
                    <a:pt x="211246" y="144942"/>
                    <a:pt x="208608" y="139770"/>
                    <a:pt x="204512" y="136227"/>
                  </a:cubicBezTo>
                  <a:cubicBezTo>
                    <a:pt x="204436" y="136141"/>
                    <a:pt x="204331" y="136065"/>
                    <a:pt x="204236" y="135979"/>
                  </a:cubicBezTo>
                  <a:close/>
                  <a:moveTo>
                    <a:pt x="190187" y="207483"/>
                  </a:moveTo>
                  <a:cubicBezTo>
                    <a:pt x="189672" y="207169"/>
                    <a:pt x="189186" y="206797"/>
                    <a:pt x="188539" y="206797"/>
                  </a:cubicBezTo>
                  <a:lnTo>
                    <a:pt x="187177" y="206797"/>
                  </a:lnTo>
                  <a:lnTo>
                    <a:pt x="173823" y="206797"/>
                  </a:lnTo>
                  <a:lnTo>
                    <a:pt x="170822" y="206797"/>
                  </a:lnTo>
                  <a:lnTo>
                    <a:pt x="167812" y="206797"/>
                  </a:lnTo>
                  <a:lnTo>
                    <a:pt x="162764" y="206797"/>
                  </a:lnTo>
                  <a:lnTo>
                    <a:pt x="159764" y="206797"/>
                  </a:lnTo>
                  <a:lnTo>
                    <a:pt x="156754" y="206797"/>
                  </a:lnTo>
                  <a:lnTo>
                    <a:pt x="154468" y="206797"/>
                  </a:lnTo>
                  <a:lnTo>
                    <a:pt x="153106" y="206797"/>
                  </a:lnTo>
                  <a:cubicBezTo>
                    <a:pt x="152468" y="206797"/>
                    <a:pt x="151972" y="207169"/>
                    <a:pt x="151458" y="207483"/>
                  </a:cubicBezTo>
                  <a:cubicBezTo>
                    <a:pt x="150486" y="208074"/>
                    <a:pt x="149734" y="208959"/>
                    <a:pt x="149734" y="210179"/>
                  </a:cubicBezTo>
                  <a:lnTo>
                    <a:pt x="149734" y="215141"/>
                  </a:lnTo>
                  <a:lnTo>
                    <a:pt x="149734" y="218151"/>
                  </a:lnTo>
                  <a:lnTo>
                    <a:pt x="149734" y="219980"/>
                  </a:lnTo>
                  <a:lnTo>
                    <a:pt x="149734" y="221151"/>
                  </a:lnTo>
                  <a:lnTo>
                    <a:pt x="149734" y="225257"/>
                  </a:lnTo>
                  <a:lnTo>
                    <a:pt x="149734" y="228686"/>
                  </a:lnTo>
                  <a:lnTo>
                    <a:pt x="149734" y="262557"/>
                  </a:lnTo>
                  <a:lnTo>
                    <a:pt x="149734" y="264633"/>
                  </a:lnTo>
                  <a:lnTo>
                    <a:pt x="149734" y="266224"/>
                  </a:lnTo>
                  <a:lnTo>
                    <a:pt x="149734" y="267633"/>
                  </a:lnTo>
                  <a:lnTo>
                    <a:pt x="149734" y="301409"/>
                  </a:lnTo>
                  <a:cubicBezTo>
                    <a:pt x="149734" y="303266"/>
                    <a:pt x="151248" y="304790"/>
                    <a:pt x="153106" y="304790"/>
                  </a:cubicBezTo>
                  <a:lnTo>
                    <a:pt x="167812" y="304790"/>
                  </a:lnTo>
                  <a:lnTo>
                    <a:pt x="167812" y="235629"/>
                  </a:lnTo>
                  <a:cubicBezTo>
                    <a:pt x="167812" y="233963"/>
                    <a:pt x="169155" y="232620"/>
                    <a:pt x="170822" y="232620"/>
                  </a:cubicBezTo>
                  <a:cubicBezTo>
                    <a:pt x="172480" y="232620"/>
                    <a:pt x="173832" y="233963"/>
                    <a:pt x="173832" y="235629"/>
                  </a:cubicBezTo>
                  <a:lnTo>
                    <a:pt x="173832" y="304800"/>
                  </a:lnTo>
                  <a:lnTo>
                    <a:pt x="188539" y="304800"/>
                  </a:lnTo>
                  <a:cubicBezTo>
                    <a:pt x="190396" y="304800"/>
                    <a:pt x="191911" y="303286"/>
                    <a:pt x="191911" y="301419"/>
                  </a:cubicBezTo>
                  <a:lnTo>
                    <a:pt x="191911" y="266224"/>
                  </a:lnTo>
                  <a:lnTo>
                    <a:pt x="191911" y="262557"/>
                  </a:lnTo>
                  <a:lnTo>
                    <a:pt x="191911" y="229372"/>
                  </a:lnTo>
                  <a:lnTo>
                    <a:pt x="191911" y="228686"/>
                  </a:lnTo>
                  <a:lnTo>
                    <a:pt x="191911" y="226362"/>
                  </a:lnTo>
                  <a:lnTo>
                    <a:pt x="191911" y="225257"/>
                  </a:lnTo>
                  <a:lnTo>
                    <a:pt x="191911" y="223352"/>
                  </a:lnTo>
                  <a:lnTo>
                    <a:pt x="191911" y="221151"/>
                  </a:lnTo>
                  <a:lnTo>
                    <a:pt x="191911" y="219980"/>
                  </a:lnTo>
                  <a:lnTo>
                    <a:pt x="191911" y="218151"/>
                  </a:lnTo>
                  <a:lnTo>
                    <a:pt x="191911" y="215141"/>
                  </a:lnTo>
                  <a:lnTo>
                    <a:pt x="191911" y="210179"/>
                  </a:lnTo>
                  <a:cubicBezTo>
                    <a:pt x="191911" y="208959"/>
                    <a:pt x="191149" y="208083"/>
                    <a:pt x="190187" y="207483"/>
                  </a:cubicBezTo>
                  <a:close/>
                  <a:moveTo>
                    <a:pt x="187300" y="91345"/>
                  </a:moveTo>
                  <a:cubicBezTo>
                    <a:pt x="186977" y="90754"/>
                    <a:pt x="186681" y="90145"/>
                    <a:pt x="186300" y="89592"/>
                  </a:cubicBezTo>
                  <a:cubicBezTo>
                    <a:pt x="185691" y="88716"/>
                    <a:pt x="185014" y="87887"/>
                    <a:pt x="184272" y="87125"/>
                  </a:cubicBezTo>
                  <a:cubicBezTo>
                    <a:pt x="183519" y="86363"/>
                    <a:pt x="182690" y="85687"/>
                    <a:pt x="181824" y="85058"/>
                  </a:cubicBezTo>
                  <a:cubicBezTo>
                    <a:pt x="181509" y="84830"/>
                    <a:pt x="181195" y="84611"/>
                    <a:pt x="180871" y="84401"/>
                  </a:cubicBezTo>
                  <a:cubicBezTo>
                    <a:pt x="178642" y="82991"/>
                    <a:pt x="176109" y="82077"/>
                    <a:pt x="173384" y="81696"/>
                  </a:cubicBezTo>
                  <a:cubicBezTo>
                    <a:pt x="172537" y="81582"/>
                    <a:pt x="171699" y="81439"/>
                    <a:pt x="170822" y="81439"/>
                  </a:cubicBezTo>
                  <a:cubicBezTo>
                    <a:pt x="169860" y="81439"/>
                    <a:pt x="168936" y="81582"/>
                    <a:pt x="168022" y="81724"/>
                  </a:cubicBezTo>
                  <a:cubicBezTo>
                    <a:pt x="164993" y="82182"/>
                    <a:pt x="162202" y="83334"/>
                    <a:pt x="159821" y="85058"/>
                  </a:cubicBezTo>
                  <a:cubicBezTo>
                    <a:pt x="158954" y="85687"/>
                    <a:pt x="158125" y="86363"/>
                    <a:pt x="157373" y="87125"/>
                  </a:cubicBezTo>
                  <a:cubicBezTo>
                    <a:pt x="156630" y="87887"/>
                    <a:pt x="155944" y="88706"/>
                    <a:pt x="155344" y="89592"/>
                  </a:cubicBezTo>
                  <a:cubicBezTo>
                    <a:pt x="153230" y="92640"/>
                    <a:pt x="151982" y="96317"/>
                    <a:pt x="151982" y="100289"/>
                  </a:cubicBezTo>
                  <a:lnTo>
                    <a:pt x="151982" y="103527"/>
                  </a:lnTo>
                  <a:lnTo>
                    <a:pt x="151982" y="106642"/>
                  </a:lnTo>
                  <a:cubicBezTo>
                    <a:pt x="151982" y="111547"/>
                    <a:pt x="153915" y="115986"/>
                    <a:pt x="156992" y="119339"/>
                  </a:cubicBezTo>
                  <a:cubicBezTo>
                    <a:pt x="158030" y="120463"/>
                    <a:pt x="159164" y="121491"/>
                    <a:pt x="160440" y="122349"/>
                  </a:cubicBezTo>
                  <a:cubicBezTo>
                    <a:pt x="162621" y="123796"/>
                    <a:pt x="165126" y="124749"/>
                    <a:pt x="167812" y="125187"/>
                  </a:cubicBezTo>
                  <a:cubicBezTo>
                    <a:pt x="167879" y="125197"/>
                    <a:pt x="167946" y="125197"/>
                    <a:pt x="168012" y="125206"/>
                  </a:cubicBezTo>
                  <a:cubicBezTo>
                    <a:pt x="168489" y="125282"/>
                    <a:pt x="168974" y="125320"/>
                    <a:pt x="169460" y="125349"/>
                  </a:cubicBezTo>
                  <a:cubicBezTo>
                    <a:pt x="169717" y="125368"/>
                    <a:pt x="169975" y="125416"/>
                    <a:pt x="170232" y="125425"/>
                  </a:cubicBezTo>
                  <a:cubicBezTo>
                    <a:pt x="170432" y="125435"/>
                    <a:pt x="170613" y="125482"/>
                    <a:pt x="170813" y="125482"/>
                  </a:cubicBezTo>
                  <a:cubicBezTo>
                    <a:pt x="170813" y="125482"/>
                    <a:pt x="170813" y="125482"/>
                    <a:pt x="170813" y="125482"/>
                  </a:cubicBezTo>
                  <a:cubicBezTo>
                    <a:pt x="171013" y="125482"/>
                    <a:pt x="171194" y="125425"/>
                    <a:pt x="171394" y="125425"/>
                  </a:cubicBezTo>
                  <a:cubicBezTo>
                    <a:pt x="171660" y="125416"/>
                    <a:pt x="171908" y="125368"/>
                    <a:pt x="172165" y="125349"/>
                  </a:cubicBezTo>
                  <a:cubicBezTo>
                    <a:pt x="172575" y="125320"/>
                    <a:pt x="172975" y="125282"/>
                    <a:pt x="173375" y="125225"/>
                  </a:cubicBezTo>
                  <a:cubicBezTo>
                    <a:pt x="173518" y="125206"/>
                    <a:pt x="173670" y="125206"/>
                    <a:pt x="173823" y="125178"/>
                  </a:cubicBezTo>
                  <a:cubicBezTo>
                    <a:pt x="176509" y="124739"/>
                    <a:pt x="179014" y="123787"/>
                    <a:pt x="181195" y="122339"/>
                  </a:cubicBezTo>
                  <a:cubicBezTo>
                    <a:pt x="182471" y="121491"/>
                    <a:pt x="183614" y="120463"/>
                    <a:pt x="184643" y="119329"/>
                  </a:cubicBezTo>
                  <a:cubicBezTo>
                    <a:pt x="185681" y="118196"/>
                    <a:pt x="186548" y="116938"/>
                    <a:pt x="187291" y="115586"/>
                  </a:cubicBezTo>
                  <a:cubicBezTo>
                    <a:pt x="187624" y="114852"/>
                    <a:pt x="188091" y="114195"/>
                    <a:pt x="188339" y="113424"/>
                  </a:cubicBezTo>
                  <a:cubicBezTo>
                    <a:pt x="188415" y="113233"/>
                    <a:pt x="188453" y="113024"/>
                    <a:pt x="188520" y="112833"/>
                  </a:cubicBezTo>
                  <a:cubicBezTo>
                    <a:pt x="189205" y="110881"/>
                    <a:pt x="189653" y="108823"/>
                    <a:pt x="189653" y="106642"/>
                  </a:cubicBezTo>
                  <a:lnTo>
                    <a:pt x="189653" y="100289"/>
                  </a:lnTo>
                  <a:cubicBezTo>
                    <a:pt x="189653" y="98107"/>
                    <a:pt x="189205" y="96050"/>
                    <a:pt x="188520" y="94097"/>
                  </a:cubicBezTo>
                  <a:cubicBezTo>
                    <a:pt x="188453" y="93897"/>
                    <a:pt x="188405" y="93697"/>
                    <a:pt x="188339" y="93507"/>
                  </a:cubicBezTo>
                  <a:cubicBezTo>
                    <a:pt x="188101" y="92735"/>
                    <a:pt x="187634" y="92078"/>
                    <a:pt x="187300" y="91345"/>
                  </a:cubicBezTo>
                  <a:close/>
                </a:path>
              </a:pathLst>
            </a:custGeom>
            <a:solidFill>
              <a:srgbClr val="464646">
                <a:alpha val="100000"/>
              </a:srgbClr>
            </a:solidFill>
          </p:spPr>
        </p:sp>
      </p:grpSp>
      <p:sp>
        <p:nvSpPr>
          <p:cNvPr id="72" name="TextBox 21">
            <a:extLst>
              <a:ext uri="{FF2B5EF4-FFF2-40B4-BE49-F238E27FC236}">
                <a16:creationId xmlns:a16="http://schemas.microsoft.com/office/drawing/2014/main" id="{309FA255-7A3B-4662-99E0-3647B24E9839}"/>
              </a:ext>
            </a:extLst>
          </p:cNvPr>
          <p:cNvSpPr txBox="1"/>
          <p:nvPr/>
        </p:nvSpPr>
        <p:spPr>
          <a:xfrm rot="21600000">
            <a:off x="3267279" y="5041861"/>
            <a:ext cx="1699129" cy="514350"/>
          </a:xfrm>
          <a:prstGeom prst="rect">
            <a:avLst/>
          </a:prstGeom>
        </p:spPr>
        <p:txBody>
          <a:bodyPr lIns="0" tIns="18000" rIns="0" bIns="0" rtlCol="0" anchor="t"/>
          <a:lstStyle/>
          <a:p>
            <a:pPr algn="ctr">
              <a:lnSpc>
                <a:spcPts val="1350"/>
              </a:lnSpc>
            </a:pPr>
            <a:r>
              <a:rPr lang="en-US" sz="1350" b="0" i="0" spc="0" dirty="0">
                <a:solidFill>
                  <a:srgbClr val="404D51">
                    <a:alpha val="100000"/>
                  </a:srgbClr>
                </a:solidFill>
                <a:latin typeface="Lato"/>
              </a:rPr>
              <a:t>Built and consulted with student subgroup throughout</a:t>
            </a:r>
          </a:p>
        </p:txBody>
      </p:sp>
    </p:spTree>
    <p:extLst>
      <p:ext uri="{BB962C8B-B14F-4D97-AF65-F5344CB8AC3E}">
        <p14:creationId xmlns:p14="http://schemas.microsoft.com/office/powerpoint/2010/main" val="315299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ooclap - Make learning awesome">
                <a:extLst>
                  <a:ext uri="{FF2B5EF4-FFF2-40B4-BE49-F238E27FC236}">
                    <a16:creationId xmlns:a16="http://schemas.microsoft.com/office/drawing/2014/main" id="{DA039251-FD16-444B-A667-09911A4DB98D}"/>
                  </a:ext>
                </a:extLst>
              </p:cNvPr>
              <p:cNvGraphicFramePr>
                <a:graphicFrameLocks noGrp="1"/>
              </p:cNvGraphicFramePr>
              <p:nvPr>
                <p:ph idx="1"/>
              </p:nvPr>
            </p:nvGraphicFramePr>
            <p:xfrm>
              <a:off x="838200" y="2016125"/>
              <a:ext cx="10190163" cy="38893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Wooclap - Make learning awesome">
                <a:extLst>
                  <a:ext uri="{FF2B5EF4-FFF2-40B4-BE49-F238E27FC236}">
                    <a16:creationId xmlns:a16="http://schemas.microsoft.com/office/drawing/2014/main" id="{DA039251-FD16-444B-A667-09911A4DB98D}"/>
                  </a:ext>
                </a:extLst>
              </p:cNvPr>
              <p:cNvPicPr>
                <a:picLocks noGrp="1" noRot="1" noChangeAspect="1" noMove="1" noResize="1" noEditPoints="1" noAdjustHandles="1" noChangeArrowheads="1" noChangeShapeType="1"/>
              </p:cNvPicPr>
              <p:nvPr/>
            </p:nvPicPr>
            <p:blipFill>
              <a:blip r:embed="rId3"/>
              <a:stretch>
                <a:fillRect/>
              </a:stretch>
            </p:blipFill>
            <p:spPr>
              <a:xfrm>
                <a:off x="838200" y="2016125"/>
                <a:ext cx="10190163" cy="3889375"/>
              </a:xfrm>
              <a:prstGeom prst="rect">
                <a:avLst/>
              </a:prstGeom>
            </p:spPr>
          </p:pic>
        </mc:Fallback>
      </mc:AlternateContent>
      <p:sp>
        <p:nvSpPr>
          <p:cNvPr id="3" name="Title 2">
            <a:extLst>
              <a:ext uri="{FF2B5EF4-FFF2-40B4-BE49-F238E27FC236}">
                <a16:creationId xmlns:a16="http://schemas.microsoft.com/office/drawing/2014/main" id="{08D5CBDD-BA32-4A09-8D34-ADD5AF4D5ADD}"/>
              </a:ext>
            </a:extLst>
          </p:cNvPr>
          <p:cNvSpPr>
            <a:spLocks noGrp="1"/>
          </p:cNvSpPr>
          <p:nvPr>
            <p:ph type="title"/>
          </p:nvPr>
        </p:nvSpPr>
        <p:spPr/>
        <p:txBody>
          <a:bodyPr/>
          <a:lstStyle/>
          <a:p>
            <a:r>
              <a:rPr lang="en-IE" dirty="0"/>
              <a:t>Q &amp; Hey</a:t>
            </a:r>
          </a:p>
        </p:txBody>
      </p:sp>
    </p:spTree>
    <p:extLst>
      <p:ext uri="{BB962C8B-B14F-4D97-AF65-F5344CB8AC3E}">
        <p14:creationId xmlns:p14="http://schemas.microsoft.com/office/powerpoint/2010/main" val="231082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5CBDD-BA32-4A09-8D34-ADD5AF4D5ADD}"/>
              </a:ext>
            </a:extLst>
          </p:cNvPr>
          <p:cNvSpPr>
            <a:spLocks noGrp="1"/>
          </p:cNvSpPr>
          <p:nvPr>
            <p:ph type="title"/>
          </p:nvPr>
        </p:nvSpPr>
        <p:spPr/>
        <p:txBody>
          <a:bodyPr/>
          <a:lstStyle/>
          <a:p>
            <a:r>
              <a:rPr lang="en-IE" dirty="0"/>
              <a:t>Q &amp; Hey</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ntent Placeholder 5" title="Wooclap - Make learning awesome">
                <a:extLst>
                  <a:ext uri="{FF2B5EF4-FFF2-40B4-BE49-F238E27FC236}">
                    <a16:creationId xmlns:a16="http://schemas.microsoft.com/office/drawing/2014/main" id="{72037C82-882C-4283-A811-9F3FA9C13EEE}"/>
                  </a:ext>
                </a:extLst>
              </p:cNvPr>
              <p:cNvGraphicFramePr>
                <a:graphicFrameLocks noGrp="1"/>
              </p:cNvGraphicFramePr>
              <p:nvPr>
                <p:ph idx="1"/>
              </p:nvPr>
            </p:nvGraphicFramePr>
            <p:xfrm>
              <a:off x="838200" y="2016125"/>
              <a:ext cx="10190163" cy="38893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ntent Placeholder 5" title="Wooclap - Make learning awesome">
                <a:extLst>
                  <a:ext uri="{FF2B5EF4-FFF2-40B4-BE49-F238E27FC236}">
                    <a16:creationId xmlns:a16="http://schemas.microsoft.com/office/drawing/2014/main" id="{72037C82-882C-4283-A811-9F3FA9C13EEE}"/>
                  </a:ext>
                </a:extLst>
              </p:cNvPr>
              <p:cNvPicPr>
                <a:picLocks noGrp="1" noRot="1" noChangeAspect="1" noMove="1" noResize="1" noEditPoints="1" noAdjustHandles="1" noChangeArrowheads="1" noChangeShapeType="1"/>
              </p:cNvPicPr>
              <p:nvPr/>
            </p:nvPicPr>
            <p:blipFill>
              <a:blip r:embed="rId3"/>
              <a:stretch>
                <a:fillRect/>
              </a:stretch>
            </p:blipFill>
            <p:spPr>
              <a:xfrm>
                <a:off x="838200" y="2016125"/>
                <a:ext cx="10190163" cy="3889375"/>
              </a:xfrm>
              <a:prstGeom prst="rect">
                <a:avLst/>
              </a:prstGeom>
            </p:spPr>
          </p:pic>
        </mc:Fallback>
      </mc:AlternateContent>
    </p:spTree>
    <p:extLst>
      <p:ext uri="{BB962C8B-B14F-4D97-AF65-F5344CB8AC3E}">
        <p14:creationId xmlns:p14="http://schemas.microsoft.com/office/powerpoint/2010/main" val="118518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D21454D-C656-4009-A27F-517EF17ED48A}"/>
              </a:ext>
            </a:extLst>
          </p:cNvPr>
          <p:cNvSpPr>
            <a:spLocks noGrp="1"/>
          </p:cNvSpPr>
          <p:nvPr>
            <p:ph type="body" sz="half" idx="2"/>
          </p:nvPr>
        </p:nvSpPr>
        <p:spPr>
          <a:xfrm>
            <a:off x="879566" y="2741023"/>
            <a:ext cx="3962400" cy="2439988"/>
          </a:xfrm>
        </p:spPr>
        <p:txBody>
          <a:bodyPr>
            <a:normAutofit/>
          </a:bodyPr>
          <a:lstStyle/>
          <a:p>
            <a:pPr algn="ctr"/>
            <a:r>
              <a:rPr lang="en-US" sz="2800" dirty="0">
                <a:solidFill>
                  <a:schemeClr val="tx1">
                    <a:alpha val="60000"/>
                  </a:schemeClr>
                </a:solidFill>
                <a:hlinkClick r:id="rId2"/>
              </a:rPr>
              <a:t>https://www.tcd.ie/Student_Counselling/3set/studentvoice/index.php</a:t>
            </a:r>
            <a:endParaRPr lang="en-US" sz="2800" dirty="0">
              <a:solidFill>
                <a:schemeClr val="tx1">
                  <a:alpha val="60000"/>
                </a:schemeClr>
              </a:solidFill>
            </a:endParaRPr>
          </a:p>
          <a:p>
            <a:endParaRPr lang="en-IE" dirty="0"/>
          </a:p>
        </p:txBody>
      </p:sp>
      <p:sp>
        <p:nvSpPr>
          <p:cNvPr id="5" name="Title 4">
            <a:extLst>
              <a:ext uri="{FF2B5EF4-FFF2-40B4-BE49-F238E27FC236}">
                <a16:creationId xmlns:a16="http://schemas.microsoft.com/office/drawing/2014/main" id="{3F5FE070-ABB6-4E77-B1F8-6DD770B81F54}"/>
              </a:ext>
            </a:extLst>
          </p:cNvPr>
          <p:cNvSpPr>
            <a:spLocks noGrp="1"/>
          </p:cNvSpPr>
          <p:nvPr>
            <p:ph type="title"/>
          </p:nvPr>
        </p:nvSpPr>
        <p:spPr/>
        <p:txBody>
          <a:bodyPr/>
          <a:lstStyle/>
          <a:p>
            <a:r>
              <a:rPr lang="en-IE" dirty="0"/>
              <a:t>Student Voice</a:t>
            </a:r>
          </a:p>
        </p:txBody>
      </p:sp>
      <p:pic>
        <p:nvPicPr>
          <p:cNvPr id="4" name="Picture 3">
            <a:extLst>
              <a:ext uri="{FF2B5EF4-FFF2-40B4-BE49-F238E27FC236}">
                <a16:creationId xmlns:a16="http://schemas.microsoft.com/office/drawing/2014/main" id="{FC25F2F5-2D42-4FE4-B092-403BBFB8BDA7}"/>
              </a:ext>
            </a:extLst>
          </p:cNvPr>
          <p:cNvPicPr>
            <a:picLocks noChangeAspect="1"/>
          </p:cNvPicPr>
          <p:nvPr/>
        </p:nvPicPr>
        <p:blipFill>
          <a:blip r:embed="rId3"/>
          <a:stretch>
            <a:fillRect/>
          </a:stretch>
        </p:blipFill>
        <p:spPr>
          <a:xfrm>
            <a:off x="5191897" y="1931723"/>
            <a:ext cx="5685109" cy="3894182"/>
          </a:xfrm>
          <a:prstGeom prst="rect">
            <a:avLst/>
          </a:prstGeom>
        </p:spPr>
      </p:pic>
    </p:spTree>
    <p:extLst>
      <p:ext uri="{BB962C8B-B14F-4D97-AF65-F5344CB8AC3E}">
        <p14:creationId xmlns:p14="http://schemas.microsoft.com/office/powerpoint/2010/main" val="11547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1DF8B-82E1-40EF-9593-6567B5D3914C}"/>
              </a:ext>
            </a:extLst>
          </p:cNvPr>
          <p:cNvSpPr>
            <a:spLocks noGrp="1"/>
          </p:cNvSpPr>
          <p:nvPr>
            <p:ph type="title"/>
          </p:nvPr>
        </p:nvSpPr>
        <p:spPr/>
        <p:txBody>
          <a:bodyPr/>
          <a:lstStyle/>
          <a:p>
            <a:r>
              <a:rPr lang="en-IE" dirty="0"/>
              <a:t>Evaluation model</a:t>
            </a:r>
          </a:p>
        </p:txBody>
      </p:sp>
      <p:sp>
        <p:nvSpPr>
          <p:cNvPr id="3" name="Subtitle 2">
            <a:extLst>
              <a:ext uri="{FF2B5EF4-FFF2-40B4-BE49-F238E27FC236}">
                <a16:creationId xmlns:a16="http://schemas.microsoft.com/office/drawing/2014/main" id="{137AC902-FB6F-8C47-BA6B-93F306819B04}"/>
              </a:ext>
            </a:extLst>
          </p:cNvPr>
          <p:cNvSpPr>
            <a:spLocks noGrp="1"/>
          </p:cNvSpPr>
          <p:nvPr>
            <p:ph type="subTitle" idx="4294967295"/>
          </p:nvPr>
        </p:nvSpPr>
        <p:spPr>
          <a:xfrm>
            <a:off x="800099" y="1952625"/>
            <a:ext cx="10172701" cy="4248150"/>
          </a:xfrm>
        </p:spPr>
        <p:txBody>
          <a:bodyPr>
            <a:normAutofit fontScale="77500" lnSpcReduction="20000"/>
          </a:bodyPr>
          <a:lstStyle/>
          <a:p>
            <a:pPr algn="l"/>
            <a:r>
              <a:rPr lang="en-US" sz="2600" dirty="0"/>
              <a:t>Evaluating pilot and pivot models using repeated surveys</a:t>
            </a:r>
          </a:p>
          <a:p>
            <a:pPr marL="342900" indent="-342900" algn="l">
              <a:buFont typeface="Arial" panose="020B0604020202020204" pitchFamily="34" charset="0"/>
              <a:buChar char="•"/>
            </a:pPr>
            <a:r>
              <a:rPr lang="en-US" dirty="0"/>
              <a:t>Survey includes measures of all key aspects of the theory of change model including:</a:t>
            </a:r>
          </a:p>
          <a:p>
            <a:pPr marL="800100" lvl="1" indent="-342900" algn="l">
              <a:buFontTx/>
              <a:buChar char="-"/>
            </a:pPr>
            <a:r>
              <a:rPr lang="en-US" dirty="0">
                <a:solidFill>
                  <a:srgbClr val="3F6A98"/>
                </a:solidFill>
              </a:rPr>
              <a:t>Retention concerns – CIAO (BACP, 2012)</a:t>
            </a:r>
          </a:p>
          <a:p>
            <a:pPr marL="800100" lvl="1" indent="-342900" algn="l">
              <a:buFontTx/>
              <a:buChar char="-"/>
            </a:pPr>
            <a:r>
              <a:rPr lang="en-US" dirty="0">
                <a:solidFill>
                  <a:srgbClr val="3F6A98"/>
                </a:solidFill>
              </a:rPr>
              <a:t>Academic concerns – CIAO (BACP, 2012)</a:t>
            </a:r>
          </a:p>
          <a:p>
            <a:pPr marL="800100" lvl="1" indent="-342900" algn="l">
              <a:buFontTx/>
              <a:buChar char="-"/>
            </a:pPr>
            <a:r>
              <a:rPr lang="en-US" dirty="0">
                <a:solidFill>
                  <a:srgbClr val="3F6A98"/>
                </a:solidFill>
              </a:rPr>
              <a:t>Student experience concerns – CIAO (BACP, 2012)</a:t>
            </a:r>
          </a:p>
          <a:p>
            <a:pPr marL="800100" lvl="1" indent="-342900" algn="l">
              <a:buFontTx/>
              <a:buChar char="-"/>
            </a:pPr>
            <a:r>
              <a:rPr lang="en-US" dirty="0">
                <a:solidFill>
                  <a:srgbClr val="3F6A98"/>
                </a:solidFill>
              </a:rPr>
              <a:t>Long-term concerns – CIAO (BACP, 2012)</a:t>
            </a:r>
          </a:p>
          <a:p>
            <a:pPr marL="800100" lvl="1" indent="-342900" algn="l">
              <a:buFontTx/>
              <a:buChar char="-"/>
            </a:pPr>
            <a:r>
              <a:rPr lang="en-US" dirty="0">
                <a:solidFill>
                  <a:srgbClr val="3F6A98"/>
                </a:solidFill>
              </a:rPr>
              <a:t>Demographics</a:t>
            </a:r>
          </a:p>
          <a:p>
            <a:pPr marL="342900" indent="-342900" algn="l">
              <a:buFontTx/>
              <a:buChar char="-"/>
            </a:pPr>
            <a:r>
              <a:rPr lang="en-US" dirty="0"/>
              <a:t>Meehan and Howell’s (2018) qualitative undergraduate transition questionnaire</a:t>
            </a:r>
          </a:p>
          <a:p>
            <a:pPr marL="342900" indent="-342900" algn="l">
              <a:buFontTx/>
              <a:buChar char="-"/>
            </a:pPr>
            <a:r>
              <a:rPr lang="en-US" dirty="0"/>
              <a:t>Resilience Measure: Brief Resilience Scale (Smith, Dalen et. al., 2008)</a:t>
            </a:r>
          </a:p>
          <a:p>
            <a:pPr marL="342900" indent="-342900" algn="l">
              <a:buFontTx/>
              <a:buChar char="-"/>
            </a:pPr>
            <a:r>
              <a:rPr lang="en-US" dirty="0"/>
              <a:t>Measures of belonging:</a:t>
            </a:r>
          </a:p>
          <a:p>
            <a:pPr marL="800100" lvl="1" indent="-342900" algn="l">
              <a:buFontTx/>
              <a:buChar char="-"/>
            </a:pPr>
            <a:r>
              <a:rPr lang="en-US" dirty="0">
                <a:solidFill>
                  <a:srgbClr val="3F6A98"/>
                </a:solidFill>
              </a:rPr>
              <a:t>Psychological Sense of School Membership scale (PSSM) (Positive Youth Outcome Measure 5)</a:t>
            </a:r>
          </a:p>
          <a:p>
            <a:pPr marL="800100" lvl="1" indent="-342900" algn="l">
              <a:buFontTx/>
              <a:buChar char="-"/>
            </a:pPr>
            <a:r>
              <a:rPr lang="en-US" dirty="0">
                <a:solidFill>
                  <a:srgbClr val="3F6A98"/>
                </a:solidFill>
              </a:rPr>
              <a:t>A single item belonging scale (Gopalan and Brady, 2019)</a:t>
            </a:r>
          </a:p>
          <a:p>
            <a:pPr lvl="1" algn="l"/>
            <a:endParaRPr lang="en-US" dirty="0"/>
          </a:p>
        </p:txBody>
      </p:sp>
    </p:spTree>
    <p:extLst>
      <p:ext uri="{BB962C8B-B14F-4D97-AF65-F5344CB8AC3E}">
        <p14:creationId xmlns:p14="http://schemas.microsoft.com/office/powerpoint/2010/main" val="46637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456C2C-6DA5-4D01-ADD6-7CA43B73A170}"/>
              </a:ext>
            </a:extLst>
          </p:cNvPr>
          <p:cNvSpPr>
            <a:spLocks noGrp="1"/>
          </p:cNvSpPr>
          <p:nvPr>
            <p:ph type="title"/>
          </p:nvPr>
        </p:nvSpPr>
        <p:spPr/>
        <p:txBody>
          <a:bodyPr/>
          <a:lstStyle/>
          <a:p>
            <a:r>
              <a:rPr lang="en-IE" dirty="0"/>
              <a:t>Evaluation model</a:t>
            </a:r>
          </a:p>
        </p:txBody>
      </p:sp>
      <p:sp>
        <p:nvSpPr>
          <p:cNvPr id="7" name="Rectangle 6">
            <a:extLst>
              <a:ext uri="{FF2B5EF4-FFF2-40B4-BE49-F238E27FC236}">
                <a16:creationId xmlns:a16="http://schemas.microsoft.com/office/drawing/2014/main" id="{165E5807-AD33-4405-A14D-F34958C93928}"/>
              </a:ext>
            </a:extLst>
          </p:cNvPr>
          <p:cNvSpPr/>
          <p:nvPr/>
        </p:nvSpPr>
        <p:spPr>
          <a:xfrm>
            <a:off x="798365" y="2030161"/>
            <a:ext cx="9878344" cy="3970318"/>
          </a:xfrm>
          <a:prstGeom prst="rect">
            <a:avLst/>
          </a:prstGeom>
        </p:spPr>
        <p:txBody>
          <a:bodyPr wrap="square">
            <a:spAutoFit/>
          </a:bodyPr>
          <a:lstStyle/>
          <a:p>
            <a:pPr marL="342900" indent="-342900">
              <a:buFont typeface="Arial" panose="020B0604020202020204" pitchFamily="34" charset="0"/>
              <a:buChar char="•"/>
            </a:pPr>
            <a:r>
              <a:rPr lang="en-US" dirty="0">
                <a:solidFill>
                  <a:srgbClr val="3F6A98"/>
                </a:solidFill>
              </a:rPr>
              <a:t>If the model works, we expect to see a strong association between resilience and belonging, and indicators of student success (emotional, social, academic)</a:t>
            </a:r>
          </a:p>
          <a:p>
            <a:pPr marL="342900" indent="-342900">
              <a:buFont typeface="Arial" panose="020B0604020202020204" pitchFamily="34" charset="0"/>
              <a:buChar char="•"/>
            </a:pPr>
            <a:r>
              <a:rPr lang="en-US" dirty="0">
                <a:solidFill>
                  <a:srgbClr val="3F6A98"/>
                </a:solidFill>
              </a:rPr>
              <a:t>If the intervention is successful, we expect to see improvements in resilience and belonging between surveys with an associated reduction in intentions to withdraw from course etc.</a:t>
            </a:r>
          </a:p>
          <a:p>
            <a:pPr marL="342900" indent="-342900">
              <a:buFont typeface="Arial" panose="020B0604020202020204" pitchFamily="34" charset="0"/>
              <a:buChar char="•"/>
            </a:pPr>
            <a:endParaRPr lang="en-US" dirty="0">
              <a:solidFill>
                <a:srgbClr val="3F6A98"/>
              </a:solidFill>
            </a:endParaRPr>
          </a:p>
          <a:p>
            <a:pPr marL="342900" indent="-342900">
              <a:buFont typeface="Arial" panose="020B0604020202020204" pitchFamily="34" charset="0"/>
              <a:buChar char="•"/>
            </a:pPr>
            <a:r>
              <a:rPr lang="en-IE" dirty="0">
                <a:solidFill>
                  <a:srgbClr val="3F6A98"/>
                </a:solidFill>
              </a:rPr>
              <a:t>Using existing measures:</a:t>
            </a:r>
          </a:p>
          <a:p>
            <a:pPr marL="800100" lvl="1" indent="-342900">
              <a:buFont typeface="Arial" panose="020B0604020202020204" pitchFamily="34" charset="0"/>
              <a:buChar char="•"/>
            </a:pPr>
            <a:r>
              <a:rPr lang="en-IE" dirty="0">
                <a:solidFill>
                  <a:srgbClr val="3F6A98"/>
                </a:solidFill>
              </a:rPr>
              <a:t>	benefits for validity and reliability</a:t>
            </a:r>
          </a:p>
          <a:p>
            <a:pPr marL="800100" lvl="1" indent="-342900">
              <a:buFont typeface="Arial" panose="020B0604020202020204" pitchFamily="34" charset="0"/>
              <a:buChar char="•"/>
            </a:pPr>
            <a:r>
              <a:rPr lang="en-IE" dirty="0">
                <a:solidFill>
                  <a:srgbClr val="3F6A98"/>
                </a:solidFill>
              </a:rPr>
              <a:t>	comparable with other research</a:t>
            </a:r>
          </a:p>
          <a:p>
            <a:pPr marL="800100" lvl="1" indent="-342900">
              <a:buFont typeface="Arial" panose="020B0604020202020204" pitchFamily="34" charset="0"/>
              <a:buChar char="•"/>
            </a:pPr>
            <a:r>
              <a:rPr lang="en-IE" dirty="0">
                <a:solidFill>
                  <a:srgbClr val="3F6A98"/>
                </a:solidFill>
              </a:rPr>
              <a:t>	aids reproducibility</a:t>
            </a:r>
          </a:p>
          <a:p>
            <a:pPr marL="342900" indent="-342900">
              <a:buFont typeface="Arial" panose="020B0604020202020204" pitchFamily="34" charset="0"/>
              <a:buChar char="•"/>
            </a:pPr>
            <a:r>
              <a:rPr lang="en-IE" dirty="0">
                <a:solidFill>
                  <a:srgbClr val="3F6A98"/>
                </a:solidFill>
              </a:rPr>
              <a:t>Psychometrics allow testing of the theory of change model</a:t>
            </a:r>
          </a:p>
          <a:p>
            <a:pPr marL="342900" indent="-342900">
              <a:buFont typeface="Arial" panose="020B0604020202020204" pitchFamily="34" charset="0"/>
              <a:buChar char="•"/>
            </a:pPr>
            <a:r>
              <a:rPr lang="en-IE" dirty="0">
                <a:solidFill>
                  <a:srgbClr val="3F6A98"/>
                </a:solidFill>
              </a:rPr>
              <a:t>Qualitative data allows induction of new insight into the model and may help explain ‘why’ and ‘how’</a:t>
            </a:r>
          </a:p>
          <a:p>
            <a:pPr marL="342900" indent="-342900">
              <a:buFont typeface="Arial" panose="020B0604020202020204" pitchFamily="34" charset="0"/>
              <a:buChar char="•"/>
            </a:pPr>
            <a:r>
              <a:rPr lang="en-IE" dirty="0">
                <a:solidFill>
                  <a:srgbClr val="3F6A98"/>
                </a:solidFill>
              </a:rPr>
              <a:t>If the model is successful in Trinity, the results will need to be replicated in other HEIs to prove the model’s efficacy</a:t>
            </a:r>
          </a:p>
          <a:p>
            <a:pPr marL="342900" indent="-342900">
              <a:buFont typeface="Arial" panose="020B0604020202020204" pitchFamily="34" charset="0"/>
              <a:buChar char="•"/>
            </a:pPr>
            <a:endParaRPr lang="en-US" dirty="0">
              <a:solidFill>
                <a:srgbClr val="3F6A98"/>
              </a:solidFill>
            </a:endParaRPr>
          </a:p>
        </p:txBody>
      </p:sp>
    </p:spTree>
    <p:extLst>
      <p:ext uri="{BB962C8B-B14F-4D97-AF65-F5344CB8AC3E}">
        <p14:creationId xmlns:p14="http://schemas.microsoft.com/office/powerpoint/2010/main" val="1991574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A_V1">
  <a:themeElements>
    <a:clrScheme name="HEA Colours">
      <a:dk1>
        <a:sysClr val="windowText" lastClr="000000"/>
      </a:dk1>
      <a:lt1>
        <a:sysClr val="window" lastClr="FFFFFF"/>
      </a:lt1>
      <a:dk2>
        <a:srgbClr val="3F6A98"/>
      </a:dk2>
      <a:lt2>
        <a:srgbClr val="BDD88B"/>
      </a:lt2>
      <a:accent1>
        <a:srgbClr val="CC2647"/>
      </a:accent1>
      <a:accent2>
        <a:srgbClr val="3F6A98"/>
      </a:accent2>
      <a:accent3>
        <a:srgbClr val="BDD88B"/>
      </a:accent3>
      <a:accent4>
        <a:srgbClr val="FFFFFF"/>
      </a:accent4>
      <a:accent5>
        <a:srgbClr val="5CC3B6"/>
      </a:accent5>
      <a:accent6>
        <a:srgbClr val="00A7E0"/>
      </a:accent6>
      <a:hlink>
        <a:srgbClr val="495C65"/>
      </a:hlink>
      <a:folHlink>
        <a:srgbClr val="3F6A98"/>
      </a:folHlink>
    </a:clrScheme>
    <a:fontScheme name="3SET Hypatia">
      <a:majorFont>
        <a:latin typeface="Hypatia Sans Pro Semibold"/>
        <a:ea typeface=""/>
        <a:cs typeface=""/>
      </a:majorFont>
      <a:minorFont>
        <a:latin typeface="Hypatia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Set_PowerPoint_template" id="{67CA644A-D92D-4A3A-AB4C-1C7A5CC0DC57}" vid="{1A3B65FE-3790-4B2F-BFC2-FBBF8A840B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704A323B-F4DA-4443-9476-BEE47A955B8F}">
  <we:reference id="71a1a0ed-6cd0-4a6e-ad2d-015b8a8b43cb" version="1.0.0.3" store="\\\\STC122172\\Users\\astleyr\\OneDrive - TCDUD.onmicrosoft.com\\MS Office Shared Folder" storeType="Filesystem"/>
  <we:alternateReferences/>
  <we:properties>
    <we:property name="addinSlideId" value="257"/>
    <we:property name="selectedSlug" value="&quot;CYFDIN&quot;"/>
    <we:property name="selectedQuestionId" value="&quot;60e58dfbf77dae121dda3454&quot;"/>
  </we:properties>
  <we:bindings/>
  <we:snapshot xmlns:r="http://schemas.openxmlformats.org/officeDocument/2006/relationships"/>
</we:webextension>
</file>

<file path=ppt/webextensions/webextension2.xml><?xml version="1.0" encoding="utf-8"?>
<we:webextension xmlns:we="http://schemas.microsoft.com/office/webextensions/webextension/2010/11" id="{32F71795-B1CD-4E89-99C1-7C77FC069F0D}">
  <we:reference id="71a1a0ed-6cd0-4a6e-ad2d-015b8a8b43cb" version="1.0.0.3" store="\\\\STC122172\\Users\\astleyr\\OneDrive - TCDUD.onmicrosoft.com\\MS Office Shared Folder" storeType="Filesystem"/>
  <we:alternateReferences/>
  <we:properties>
    <we:property name="addinSlideId" value="265"/>
    <we:property name="selectedSlug" value="&quot;CYFDIN&quot;"/>
    <we:property name="selectedQuestionId" value="&quot;60e58dfbf77dae121dda345b&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72FCA9E06A1E4894E8614BF3715E12" ma:contentTypeVersion="13" ma:contentTypeDescription="Create a new document." ma:contentTypeScope="" ma:versionID="b08a06dbb0015a4d40384af67a4b13d0">
  <xsd:schema xmlns:xsd="http://www.w3.org/2001/XMLSchema" xmlns:xs="http://www.w3.org/2001/XMLSchema" xmlns:p="http://schemas.microsoft.com/office/2006/metadata/properties" xmlns:ns2="4954eb78-6048-4cae-9c1d-bbc534fc010e" xmlns:ns3="74d24bd3-5cb6-4cd0-8679-26f9b6efef74" targetNamespace="http://schemas.microsoft.com/office/2006/metadata/properties" ma:root="true" ma:fieldsID="193728fb6c78bdd1ffa68b99bb51c8b4" ns2:_="" ns3:_="">
    <xsd:import namespace="4954eb78-6048-4cae-9c1d-bbc534fc010e"/>
    <xsd:import namespace="74d24bd3-5cb6-4cd0-8679-26f9b6efef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4eb78-6048-4cae-9c1d-bbc534fc0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d24bd3-5cb6-4cd0-8679-26f9b6efef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EB306B-43E4-4F91-9380-7541BFE8FCD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123D88E-88E3-4A2B-A909-7CC9D1F4E2A2}">
  <ds:schemaRefs>
    <ds:schemaRef ds:uri="http://schemas.microsoft.com/sharepoint/v3/contenttype/forms"/>
  </ds:schemaRefs>
</ds:datastoreItem>
</file>

<file path=customXml/itemProps3.xml><?xml version="1.0" encoding="utf-8"?>
<ds:datastoreItem xmlns:ds="http://schemas.openxmlformats.org/officeDocument/2006/customXml" ds:itemID="{52FBEBCB-75B1-4D4D-86BF-D8E93DC14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4eb78-6048-4cae-9c1d-bbc534fc010e"/>
    <ds:schemaRef ds:uri="74d24bd3-5cb6-4cd0-8679-26f9b6efef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248</TotalTime>
  <Words>1014</Words>
  <Application>Microsoft Office PowerPoint</Application>
  <PresentationFormat>Widescreen</PresentationFormat>
  <Paragraphs>135</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Hypatia Sans Pro</vt:lpstr>
      <vt:lpstr>Hypatia Sans Pro Semibold</vt:lpstr>
      <vt:lpstr>Lato</vt:lpstr>
      <vt:lpstr>HEA_V1</vt:lpstr>
      <vt:lpstr>Redesigning Peer-led Transition</vt:lpstr>
      <vt:lpstr>Retention &amp; Engagement Strategy</vt:lpstr>
      <vt:lpstr>Work Package 3 Model</vt:lpstr>
      <vt:lpstr>Work Package 3 Pivot</vt:lpstr>
      <vt:lpstr>Q &amp; Hey</vt:lpstr>
      <vt:lpstr>Q &amp; Hey</vt:lpstr>
      <vt:lpstr>Student Voice</vt:lpstr>
      <vt:lpstr>Evaluation model</vt:lpstr>
      <vt:lpstr>Evaluation model</vt:lpstr>
      <vt:lpstr>Open Research</vt:lpstr>
      <vt:lpstr>Initial findings</vt:lpstr>
      <vt:lpstr>Initial findings</vt:lpstr>
      <vt:lpstr>Initial findings</vt:lpstr>
      <vt:lpstr>Next steps</vt:lpstr>
      <vt:lpstr>Theory of Change Model</vt:lpstr>
      <vt:lpstr>Theory of Change Model</vt:lpstr>
      <vt:lpstr>In Breakout Rooms Discuss</vt:lpstr>
      <vt:lpstr>Your thoughts</vt:lpstr>
      <vt:lpstr>Open Access Resources (Creative Commons 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Presentation</dc:title>
  <dc:creator>Ralph Astley</dc:creator>
  <cp:lastModifiedBy>Ralph Astley</cp:lastModifiedBy>
  <cp:revision>2</cp:revision>
  <dcterms:created xsi:type="dcterms:W3CDTF">2021-07-07T10:49:53Z</dcterms:created>
  <dcterms:modified xsi:type="dcterms:W3CDTF">2021-07-14T12:23:32Z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7FB4DC31-6503-403B-8672-8251EF734815</vt:lpwstr>
  </property>
  <property fmtid="{D5CDD505-2E9C-101B-9397-08002B2CF9AE}" pid="3" name="ArticulatePath">
    <vt:lpwstr>Presentation2</vt:lpwstr>
  </property>
  <property fmtid="{D5CDD505-2E9C-101B-9397-08002B2CF9AE}" pid="4" name="ContentTypeId">
    <vt:lpwstr>0x0101004E72FCA9E06A1E4894E8614BF3715E12</vt:lpwstr>
  </property>
</Properties>
</file>