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51"/>
  </p:notesMasterIdLst>
  <p:handoutMasterIdLst>
    <p:handoutMasterId r:id="rId52"/>
  </p:handoutMasterIdLst>
  <p:sldIdLst>
    <p:sldId id="317" r:id="rId6"/>
    <p:sldId id="367" r:id="rId7"/>
    <p:sldId id="320" r:id="rId8"/>
    <p:sldId id="321" r:id="rId9"/>
    <p:sldId id="384" r:id="rId10"/>
    <p:sldId id="382" r:id="rId11"/>
    <p:sldId id="381" r:id="rId12"/>
    <p:sldId id="383" r:id="rId13"/>
    <p:sldId id="301" r:id="rId14"/>
    <p:sldId id="326" r:id="rId15"/>
    <p:sldId id="259" r:id="rId16"/>
    <p:sldId id="369" r:id="rId17"/>
    <p:sldId id="362" r:id="rId18"/>
    <p:sldId id="341" r:id="rId19"/>
    <p:sldId id="325" r:id="rId20"/>
    <p:sldId id="370" r:id="rId21"/>
    <p:sldId id="371" r:id="rId22"/>
    <p:sldId id="266" r:id="rId23"/>
    <p:sldId id="372" r:id="rId24"/>
    <p:sldId id="373" r:id="rId25"/>
    <p:sldId id="276" r:id="rId26"/>
    <p:sldId id="380" r:id="rId27"/>
    <p:sldId id="275" r:id="rId28"/>
    <p:sldId id="378" r:id="rId29"/>
    <p:sldId id="379" r:id="rId30"/>
    <p:sldId id="284" r:id="rId31"/>
    <p:sldId id="283" r:id="rId32"/>
    <p:sldId id="282" r:id="rId33"/>
    <p:sldId id="281" r:id="rId34"/>
    <p:sldId id="267" r:id="rId35"/>
    <p:sldId id="376" r:id="rId36"/>
    <p:sldId id="375" r:id="rId37"/>
    <p:sldId id="269" r:id="rId38"/>
    <p:sldId id="327" r:id="rId39"/>
    <p:sldId id="328" r:id="rId40"/>
    <p:sldId id="330" r:id="rId41"/>
    <p:sldId id="331" r:id="rId42"/>
    <p:sldId id="332" r:id="rId43"/>
    <p:sldId id="333" r:id="rId44"/>
    <p:sldId id="334" r:id="rId45"/>
    <p:sldId id="335" r:id="rId46"/>
    <p:sldId id="352" r:id="rId47"/>
    <p:sldId id="354" r:id="rId48"/>
    <p:sldId id="355" r:id="rId49"/>
    <p:sldId id="287" r:id="rId50"/>
  </p:sldIdLst>
  <p:sldSz cx="12192000" cy="6858000"/>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19" userDrawn="1">
          <p15:clr>
            <a:srgbClr val="A4A3A4"/>
          </p15:clr>
        </p15:guide>
        <p15:guide id="2" pos="7679" userDrawn="1">
          <p15:clr>
            <a:srgbClr val="A4A3A4"/>
          </p15:clr>
        </p15:guide>
      </p15:sldGuideLst>
    </p:ext>
    <p:ext uri="{2D200454-40CA-4A62-9FC3-DE9A4176ACB9}">
      <p15:notesGuideLst xmlns:p15="http://schemas.microsoft.com/office/powerpoint/2012/main">
        <p15:guide id="1" orient="horz" pos="3133">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73B9"/>
    <a:srgbClr val="3E6D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FA3284-E629-7BD9-D785-9F0891BF4A81}" v="93" dt="2024-06-05T14:39:36.385"/>
    <p1510:client id="{BFFC8671-21BD-4724-8998-BF2987B24AB0}" v="44" dt="2024-06-05T15:34:51.0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804" y="78"/>
      </p:cViewPr>
      <p:guideLst>
        <p:guide orient="horz" pos="4319"/>
        <p:guide pos="7679"/>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133"/>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microsoft.com/office/2016/11/relationships/changesInfo" Target="changesInfos/changesInfo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obhan Dunne" userId="S::dunnes22@tcd.ie::3ecb9c61-65fb-4a7c-bb93-e73dc91c9675" providerId="AD" clId="Web-{48FA3284-E629-7BD9-D785-9F0891BF4A81}"/>
    <pc:docChg chg="addSld modSld sldOrd">
      <pc:chgData name="Siobhan Dunne" userId="S::dunnes22@tcd.ie::3ecb9c61-65fb-4a7c-bb93-e73dc91c9675" providerId="AD" clId="Web-{48FA3284-E629-7BD9-D785-9F0891BF4A81}" dt="2024-06-05T14:39:34.244" v="87" actId="20577"/>
      <pc:docMkLst>
        <pc:docMk/>
      </pc:docMkLst>
      <pc:sldChg chg="ord">
        <pc:chgData name="Siobhan Dunne" userId="S::dunnes22@tcd.ie::3ecb9c61-65fb-4a7c-bb93-e73dc91c9675" providerId="AD" clId="Web-{48FA3284-E629-7BD9-D785-9F0891BF4A81}" dt="2024-06-05T14:37:19.178" v="79"/>
        <pc:sldMkLst>
          <pc:docMk/>
          <pc:sldMk cId="408390300" sldId="301"/>
        </pc:sldMkLst>
      </pc:sldChg>
      <pc:sldChg chg="modSp">
        <pc:chgData name="Siobhan Dunne" userId="S::dunnes22@tcd.ie::3ecb9c61-65fb-4a7c-bb93-e73dc91c9675" providerId="AD" clId="Web-{48FA3284-E629-7BD9-D785-9F0891BF4A81}" dt="2024-06-05T14:32:10.061" v="55" actId="14100"/>
        <pc:sldMkLst>
          <pc:docMk/>
          <pc:sldMk cId="2036037539" sldId="321"/>
        </pc:sldMkLst>
        <pc:spChg chg="mod">
          <ac:chgData name="Siobhan Dunne" userId="S::dunnes22@tcd.ie::3ecb9c61-65fb-4a7c-bb93-e73dc91c9675" providerId="AD" clId="Web-{48FA3284-E629-7BD9-D785-9F0891BF4A81}" dt="2024-06-05T14:32:10.061" v="55" actId="14100"/>
          <ac:spMkLst>
            <pc:docMk/>
            <pc:sldMk cId="2036037539" sldId="321"/>
            <ac:spMk id="2" creationId="{00000000-0000-0000-0000-000000000000}"/>
          </ac:spMkLst>
        </pc:spChg>
        <pc:spChg chg="mod">
          <ac:chgData name="Siobhan Dunne" userId="S::dunnes22@tcd.ie::3ecb9c61-65fb-4a7c-bb93-e73dc91c9675" providerId="AD" clId="Web-{48FA3284-E629-7BD9-D785-9F0891BF4A81}" dt="2024-06-05T14:31:39.139" v="34" actId="1076"/>
          <ac:spMkLst>
            <pc:docMk/>
            <pc:sldMk cId="2036037539" sldId="321"/>
            <ac:spMk id="3" creationId="{00000000-0000-0000-0000-000000000000}"/>
          </ac:spMkLst>
        </pc:spChg>
        <pc:spChg chg="mod">
          <ac:chgData name="Siobhan Dunne" userId="S::dunnes22@tcd.ie::3ecb9c61-65fb-4a7c-bb93-e73dc91c9675" providerId="AD" clId="Web-{48FA3284-E629-7BD9-D785-9F0891BF4A81}" dt="2024-06-05T14:31:50.248" v="39" actId="1076"/>
          <ac:spMkLst>
            <pc:docMk/>
            <pc:sldMk cId="2036037539" sldId="321"/>
            <ac:spMk id="7" creationId="{C9B0B905-B2C8-4D90-760C-CB3C2B4D412D}"/>
          </ac:spMkLst>
        </pc:spChg>
      </pc:sldChg>
      <pc:sldChg chg="ord">
        <pc:chgData name="Siobhan Dunne" userId="S::dunnes22@tcd.ie::3ecb9c61-65fb-4a7c-bb93-e73dc91c9675" providerId="AD" clId="Web-{48FA3284-E629-7BD9-D785-9F0891BF4A81}" dt="2024-06-05T14:38:12.258" v="82"/>
        <pc:sldMkLst>
          <pc:docMk/>
          <pc:sldMk cId="1314392081" sldId="326"/>
        </pc:sldMkLst>
      </pc:sldChg>
      <pc:sldChg chg="modSp">
        <pc:chgData name="Siobhan Dunne" userId="S::dunnes22@tcd.ie::3ecb9c61-65fb-4a7c-bb93-e73dc91c9675" providerId="AD" clId="Web-{48FA3284-E629-7BD9-D785-9F0891BF4A81}" dt="2024-06-05T14:30:38.497" v="33" actId="20577"/>
        <pc:sldMkLst>
          <pc:docMk/>
          <pc:sldMk cId="1894038652" sldId="367"/>
        </pc:sldMkLst>
        <pc:spChg chg="mod">
          <ac:chgData name="Siobhan Dunne" userId="S::dunnes22@tcd.ie::3ecb9c61-65fb-4a7c-bb93-e73dc91c9675" providerId="AD" clId="Web-{48FA3284-E629-7BD9-D785-9F0891BF4A81}" dt="2024-06-05T14:30:38.497" v="33" actId="20577"/>
          <ac:spMkLst>
            <pc:docMk/>
            <pc:sldMk cId="1894038652" sldId="367"/>
            <ac:spMk id="3" creationId="{00000000-0000-0000-0000-000000000000}"/>
          </ac:spMkLst>
        </pc:spChg>
      </pc:sldChg>
      <pc:sldChg chg="ord">
        <pc:chgData name="Siobhan Dunne" userId="S::dunnes22@tcd.ie::3ecb9c61-65fb-4a7c-bb93-e73dc91c9675" providerId="AD" clId="Web-{48FA3284-E629-7BD9-D785-9F0891BF4A81}" dt="2024-06-05T14:37:28.366" v="80"/>
        <pc:sldMkLst>
          <pc:docMk/>
          <pc:sldMk cId="3458318890" sldId="369"/>
        </pc:sldMkLst>
      </pc:sldChg>
      <pc:sldChg chg="modSp">
        <pc:chgData name="Siobhan Dunne" userId="S::dunnes22@tcd.ie::3ecb9c61-65fb-4a7c-bb93-e73dc91c9675" providerId="AD" clId="Web-{48FA3284-E629-7BD9-D785-9F0891BF4A81}" dt="2024-06-05T14:39:34.244" v="87" actId="20577"/>
        <pc:sldMkLst>
          <pc:docMk/>
          <pc:sldMk cId="2820293552" sldId="376"/>
        </pc:sldMkLst>
        <pc:spChg chg="mod">
          <ac:chgData name="Siobhan Dunne" userId="S::dunnes22@tcd.ie::3ecb9c61-65fb-4a7c-bb93-e73dc91c9675" providerId="AD" clId="Web-{48FA3284-E629-7BD9-D785-9F0891BF4A81}" dt="2024-06-05T14:39:34.244" v="87" actId="20577"/>
          <ac:spMkLst>
            <pc:docMk/>
            <pc:sldMk cId="2820293552" sldId="376"/>
            <ac:spMk id="3" creationId="{71A09CC3-F88F-DBA0-7885-48C602AFE054}"/>
          </ac:spMkLst>
        </pc:spChg>
      </pc:sldChg>
      <pc:sldChg chg="modSp new">
        <pc:chgData name="Siobhan Dunne" userId="S::dunnes22@tcd.ie::3ecb9c61-65fb-4a7c-bb93-e73dc91c9675" providerId="AD" clId="Web-{48FA3284-E629-7BD9-D785-9F0891BF4A81}" dt="2024-06-05T14:36:17.396" v="78" actId="20577"/>
        <pc:sldMkLst>
          <pc:docMk/>
          <pc:sldMk cId="2060570058" sldId="381"/>
        </pc:sldMkLst>
        <pc:spChg chg="mod">
          <ac:chgData name="Siobhan Dunne" userId="S::dunnes22@tcd.ie::3ecb9c61-65fb-4a7c-bb93-e73dc91c9675" providerId="AD" clId="Web-{48FA3284-E629-7BD9-D785-9F0891BF4A81}" dt="2024-06-05T14:36:17.396" v="78" actId="20577"/>
          <ac:spMkLst>
            <pc:docMk/>
            <pc:sldMk cId="2060570058" sldId="381"/>
            <ac:spMk id="3" creationId="{F6E884A2-D28A-6A83-4F1A-89568F2C6E59}"/>
          </ac:spMkLst>
        </pc:spChg>
      </pc:sldChg>
    </pc:docChg>
  </pc:docChgLst>
  <pc:docChgLst>
    <pc:chgData name="Caroline Montgomery" userId="d3bb57d4-416b-44d1-b6d6-31b331f4d44d" providerId="ADAL" clId="{BFFC8671-21BD-4724-8998-BF2987B24AB0}"/>
    <pc:docChg chg="undo custSel addSld delSld modSld sldOrd delMainMaster">
      <pc:chgData name="Caroline Montgomery" userId="d3bb57d4-416b-44d1-b6d6-31b331f4d44d" providerId="ADAL" clId="{BFFC8671-21BD-4724-8998-BF2987B24AB0}" dt="2024-06-05T15:36:27.770" v="2716" actId="1076"/>
      <pc:docMkLst>
        <pc:docMk/>
      </pc:docMkLst>
      <pc:sldChg chg="modSp mod ord">
        <pc:chgData name="Caroline Montgomery" userId="d3bb57d4-416b-44d1-b6d6-31b331f4d44d" providerId="ADAL" clId="{BFFC8671-21BD-4724-8998-BF2987B24AB0}" dt="2024-06-05T15:30:46.786" v="2561" actId="207"/>
        <pc:sldMkLst>
          <pc:docMk/>
          <pc:sldMk cId="1476138974" sldId="259"/>
        </pc:sldMkLst>
        <pc:spChg chg="mod">
          <ac:chgData name="Caroline Montgomery" userId="d3bb57d4-416b-44d1-b6d6-31b331f4d44d" providerId="ADAL" clId="{BFFC8671-21BD-4724-8998-BF2987B24AB0}" dt="2024-06-05T15:30:21.379" v="2557" actId="255"/>
          <ac:spMkLst>
            <pc:docMk/>
            <pc:sldMk cId="1476138974" sldId="259"/>
            <ac:spMk id="2" creationId="{00000000-0000-0000-0000-000000000000}"/>
          </ac:spMkLst>
        </pc:spChg>
        <pc:spChg chg="mod">
          <ac:chgData name="Caroline Montgomery" userId="d3bb57d4-416b-44d1-b6d6-31b331f4d44d" providerId="ADAL" clId="{BFFC8671-21BD-4724-8998-BF2987B24AB0}" dt="2024-06-05T15:30:46.786" v="2561" actId="207"/>
          <ac:spMkLst>
            <pc:docMk/>
            <pc:sldMk cId="1476138974" sldId="259"/>
            <ac:spMk id="6" creationId="{00000000-0000-0000-0000-000000000000}"/>
          </ac:spMkLst>
        </pc:spChg>
        <pc:picChg chg="mod">
          <ac:chgData name="Caroline Montgomery" userId="d3bb57d4-416b-44d1-b6d6-31b331f4d44d" providerId="ADAL" clId="{BFFC8671-21BD-4724-8998-BF2987B24AB0}" dt="2024-06-05T15:29:38.895" v="2472" actId="1076"/>
          <ac:picMkLst>
            <pc:docMk/>
            <pc:sldMk cId="1476138974" sldId="259"/>
            <ac:picMk id="5" creationId="{00000000-0000-0000-0000-000000000000}"/>
          </ac:picMkLst>
        </pc:picChg>
      </pc:sldChg>
      <pc:sldChg chg="modSp del mod">
        <pc:chgData name="Caroline Montgomery" userId="d3bb57d4-416b-44d1-b6d6-31b331f4d44d" providerId="ADAL" clId="{BFFC8671-21BD-4724-8998-BF2987B24AB0}" dt="2024-06-05T14:08:57.520" v="2203" actId="255"/>
        <pc:sldMkLst>
          <pc:docMk/>
          <pc:sldMk cId="2620489841" sldId="266"/>
        </pc:sldMkLst>
        <pc:spChg chg="mod">
          <ac:chgData name="Caroline Montgomery" userId="d3bb57d4-416b-44d1-b6d6-31b331f4d44d" providerId="ADAL" clId="{BFFC8671-21BD-4724-8998-BF2987B24AB0}" dt="2024-06-05T14:08:57.520" v="2203" actId="255"/>
          <ac:spMkLst>
            <pc:docMk/>
            <pc:sldMk cId="2620489841" sldId="266"/>
            <ac:spMk id="2" creationId="{00000000-0000-0000-0000-000000000000}"/>
          </ac:spMkLst>
        </pc:spChg>
      </pc:sldChg>
      <pc:sldChg chg="modSp del mod">
        <pc:chgData name="Caroline Montgomery" userId="d3bb57d4-416b-44d1-b6d6-31b331f4d44d" providerId="ADAL" clId="{BFFC8671-21BD-4724-8998-BF2987B24AB0}" dt="2024-06-05T14:14:07.056" v="2258" actId="255"/>
        <pc:sldMkLst>
          <pc:docMk/>
          <pc:sldMk cId="1074790775" sldId="267"/>
        </pc:sldMkLst>
        <pc:spChg chg="mod">
          <ac:chgData name="Caroline Montgomery" userId="d3bb57d4-416b-44d1-b6d6-31b331f4d44d" providerId="ADAL" clId="{BFFC8671-21BD-4724-8998-BF2987B24AB0}" dt="2024-06-05T14:14:07.056" v="2258" actId="255"/>
          <ac:spMkLst>
            <pc:docMk/>
            <pc:sldMk cId="1074790775" sldId="267"/>
            <ac:spMk id="2" creationId="{00000000-0000-0000-0000-000000000000}"/>
          </ac:spMkLst>
        </pc:spChg>
      </pc:sldChg>
      <pc:sldChg chg="del">
        <pc:chgData name="Caroline Montgomery" userId="d3bb57d4-416b-44d1-b6d6-31b331f4d44d" providerId="ADAL" clId="{BFFC8671-21BD-4724-8998-BF2987B24AB0}" dt="2024-05-30T11:09:10.240" v="28" actId="47"/>
        <pc:sldMkLst>
          <pc:docMk/>
          <pc:sldMk cId="2908259305" sldId="268"/>
        </pc:sldMkLst>
      </pc:sldChg>
      <pc:sldChg chg="del">
        <pc:chgData name="Caroline Montgomery" userId="d3bb57d4-416b-44d1-b6d6-31b331f4d44d" providerId="ADAL" clId="{BFFC8671-21BD-4724-8998-BF2987B24AB0}" dt="2024-05-30T11:09:10.563" v="30" actId="47"/>
        <pc:sldMkLst>
          <pc:docMk/>
          <pc:sldMk cId="2191471568" sldId="269"/>
        </pc:sldMkLst>
      </pc:sldChg>
      <pc:sldChg chg="del">
        <pc:chgData name="Caroline Montgomery" userId="d3bb57d4-416b-44d1-b6d6-31b331f4d44d" providerId="ADAL" clId="{BFFC8671-21BD-4724-8998-BF2987B24AB0}" dt="2024-05-30T11:09:07.664" v="17" actId="47"/>
        <pc:sldMkLst>
          <pc:docMk/>
          <pc:sldMk cId="1397574687" sldId="272"/>
        </pc:sldMkLst>
      </pc:sldChg>
      <pc:sldChg chg="del">
        <pc:chgData name="Caroline Montgomery" userId="d3bb57d4-416b-44d1-b6d6-31b331f4d44d" providerId="ADAL" clId="{BFFC8671-21BD-4724-8998-BF2987B24AB0}" dt="2024-05-30T11:09:07.321" v="16" actId="47"/>
        <pc:sldMkLst>
          <pc:docMk/>
          <pc:sldMk cId="2693835277" sldId="273"/>
        </pc:sldMkLst>
      </pc:sldChg>
      <pc:sldChg chg="del">
        <pc:chgData name="Caroline Montgomery" userId="d3bb57d4-416b-44d1-b6d6-31b331f4d44d" providerId="ADAL" clId="{BFFC8671-21BD-4724-8998-BF2987B24AB0}" dt="2024-05-30T11:09:07.902" v="18" actId="47"/>
        <pc:sldMkLst>
          <pc:docMk/>
          <pc:sldMk cId="4109431941" sldId="274"/>
        </pc:sldMkLst>
      </pc:sldChg>
      <pc:sldChg chg="modSp del mod">
        <pc:chgData name="Caroline Montgomery" userId="d3bb57d4-416b-44d1-b6d6-31b331f4d44d" providerId="ADAL" clId="{BFFC8671-21BD-4724-8998-BF2987B24AB0}" dt="2024-06-05T14:10:50.756" v="2222" actId="20577"/>
        <pc:sldMkLst>
          <pc:docMk/>
          <pc:sldMk cId="265318331" sldId="275"/>
        </pc:sldMkLst>
        <pc:spChg chg="mod">
          <ac:chgData name="Caroline Montgomery" userId="d3bb57d4-416b-44d1-b6d6-31b331f4d44d" providerId="ADAL" clId="{BFFC8671-21BD-4724-8998-BF2987B24AB0}" dt="2024-06-05T14:09:57.221" v="2210" actId="20577"/>
          <ac:spMkLst>
            <pc:docMk/>
            <pc:sldMk cId="265318331" sldId="275"/>
            <ac:spMk id="2" creationId="{00000000-0000-0000-0000-000000000000}"/>
          </ac:spMkLst>
        </pc:spChg>
        <pc:spChg chg="mod">
          <ac:chgData name="Caroline Montgomery" userId="d3bb57d4-416b-44d1-b6d6-31b331f4d44d" providerId="ADAL" clId="{BFFC8671-21BD-4724-8998-BF2987B24AB0}" dt="2024-06-05T14:10:50.756" v="2222" actId="20577"/>
          <ac:spMkLst>
            <pc:docMk/>
            <pc:sldMk cId="265318331" sldId="275"/>
            <ac:spMk id="3" creationId="{00000000-0000-0000-0000-000000000000}"/>
          </ac:spMkLst>
        </pc:spChg>
      </pc:sldChg>
      <pc:sldChg chg="modSp add del mod">
        <pc:chgData name="Caroline Montgomery" userId="d3bb57d4-416b-44d1-b6d6-31b331f4d44d" providerId="ADAL" clId="{BFFC8671-21BD-4724-8998-BF2987B24AB0}" dt="2024-06-05T13:44:16.299" v="1966" actId="255"/>
        <pc:sldMkLst>
          <pc:docMk/>
          <pc:sldMk cId="854297087" sldId="276"/>
        </pc:sldMkLst>
        <pc:spChg chg="mod">
          <ac:chgData name="Caroline Montgomery" userId="d3bb57d4-416b-44d1-b6d6-31b331f4d44d" providerId="ADAL" clId="{BFFC8671-21BD-4724-8998-BF2987B24AB0}" dt="2024-06-05T13:44:16.299" v="1966" actId="255"/>
          <ac:spMkLst>
            <pc:docMk/>
            <pc:sldMk cId="854297087" sldId="276"/>
            <ac:spMk id="2" creationId="{00000000-0000-0000-0000-000000000000}"/>
          </ac:spMkLst>
        </pc:spChg>
      </pc:sldChg>
      <pc:sldChg chg="del">
        <pc:chgData name="Caroline Montgomery" userId="d3bb57d4-416b-44d1-b6d6-31b331f4d44d" providerId="ADAL" clId="{BFFC8671-21BD-4724-8998-BF2987B24AB0}" dt="2024-05-30T11:09:08.426" v="21" actId="47"/>
        <pc:sldMkLst>
          <pc:docMk/>
          <pc:sldMk cId="3371721447" sldId="277"/>
        </pc:sldMkLst>
      </pc:sldChg>
      <pc:sldChg chg="modSp del mod">
        <pc:chgData name="Caroline Montgomery" userId="d3bb57d4-416b-44d1-b6d6-31b331f4d44d" providerId="ADAL" clId="{BFFC8671-21BD-4724-8998-BF2987B24AB0}" dt="2024-06-05T14:11:31.320" v="2223" actId="255"/>
        <pc:sldMkLst>
          <pc:docMk/>
          <pc:sldMk cId="3976587370" sldId="281"/>
        </pc:sldMkLst>
        <pc:spChg chg="mod">
          <ac:chgData name="Caroline Montgomery" userId="d3bb57d4-416b-44d1-b6d6-31b331f4d44d" providerId="ADAL" clId="{BFFC8671-21BD-4724-8998-BF2987B24AB0}" dt="2024-06-05T14:11:31.320" v="2223" actId="255"/>
          <ac:spMkLst>
            <pc:docMk/>
            <pc:sldMk cId="3976587370" sldId="281"/>
            <ac:spMk id="2" creationId="{00000000-0000-0000-0000-000000000000}"/>
          </ac:spMkLst>
        </pc:spChg>
      </pc:sldChg>
      <pc:sldChg chg="modSp del mod">
        <pc:chgData name="Caroline Montgomery" userId="d3bb57d4-416b-44d1-b6d6-31b331f4d44d" providerId="ADAL" clId="{BFFC8671-21BD-4724-8998-BF2987B24AB0}" dt="2024-06-05T13:59:42.636" v="2097" actId="255"/>
        <pc:sldMkLst>
          <pc:docMk/>
          <pc:sldMk cId="3734570436" sldId="282"/>
        </pc:sldMkLst>
        <pc:spChg chg="mod">
          <ac:chgData name="Caroline Montgomery" userId="d3bb57d4-416b-44d1-b6d6-31b331f4d44d" providerId="ADAL" clId="{BFFC8671-21BD-4724-8998-BF2987B24AB0}" dt="2024-06-05T13:59:42.636" v="2097" actId="255"/>
          <ac:spMkLst>
            <pc:docMk/>
            <pc:sldMk cId="3734570436" sldId="282"/>
            <ac:spMk id="2" creationId="{00000000-0000-0000-0000-000000000000}"/>
          </ac:spMkLst>
        </pc:spChg>
      </pc:sldChg>
      <pc:sldChg chg="modSp del mod">
        <pc:chgData name="Caroline Montgomery" userId="d3bb57d4-416b-44d1-b6d6-31b331f4d44d" providerId="ADAL" clId="{BFFC8671-21BD-4724-8998-BF2987B24AB0}" dt="2024-06-05T14:12:28.656" v="2257" actId="20577"/>
        <pc:sldMkLst>
          <pc:docMk/>
          <pc:sldMk cId="1524886149" sldId="283"/>
        </pc:sldMkLst>
        <pc:spChg chg="mod">
          <ac:chgData name="Caroline Montgomery" userId="d3bb57d4-416b-44d1-b6d6-31b331f4d44d" providerId="ADAL" clId="{BFFC8671-21BD-4724-8998-BF2987B24AB0}" dt="2024-06-05T14:12:28.656" v="2257" actId="20577"/>
          <ac:spMkLst>
            <pc:docMk/>
            <pc:sldMk cId="1524886149" sldId="283"/>
            <ac:spMk id="2" creationId="{00000000-0000-0000-0000-000000000000}"/>
          </ac:spMkLst>
        </pc:spChg>
      </pc:sldChg>
      <pc:sldChg chg="modSp del mod">
        <pc:chgData name="Caroline Montgomery" userId="d3bb57d4-416b-44d1-b6d6-31b331f4d44d" providerId="ADAL" clId="{BFFC8671-21BD-4724-8998-BF2987B24AB0}" dt="2024-06-05T13:45:38.386" v="1970" actId="255"/>
        <pc:sldMkLst>
          <pc:docMk/>
          <pc:sldMk cId="1990655917" sldId="284"/>
        </pc:sldMkLst>
        <pc:spChg chg="mod">
          <ac:chgData name="Caroline Montgomery" userId="d3bb57d4-416b-44d1-b6d6-31b331f4d44d" providerId="ADAL" clId="{BFFC8671-21BD-4724-8998-BF2987B24AB0}" dt="2024-06-05T13:45:38.386" v="1970" actId="255"/>
          <ac:spMkLst>
            <pc:docMk/>
            <pc:sldMk cId="1990655917" sldId="284"/>
            <ac:spMk id="2" creationId="{00000000-0000-0000-0000-000000000000}"/>
          </ac:spMkLst>
        </pc:spChg>
      </pc:sldChg>
      <pc:sldChg chg="modSp del mod ord">
        <pc:chgData name="Caroline Montgomery" userId="d3bb57d4-416b-44d1-b6d6-31b331f4d44d" providerId="ADAL" clId="{BFFC8671-21BD-4724-8998-BF2987B24AB0}" dt="2024-06-05T14:07:30.037" v="2202"/>
        <pc:sldMkLst>
          <pc:docMk/>
          <pc:sldMk cId="1073314405" sldId="287"/>
        </pc:sldMkLst>
        <pc:spChg chg="mod">
          <ac:chgData name="Caroline Montgomery" userId="d3bb57d4-416b-44d1-b6d6-31b331f4d44d" providerId="ADAL" clId="{BFFC8671-21BD-4724-8998-BF2987B24AB0}" dt="2024-06-05T13:58:25.564" v="2095" actId="14100"/>
          <ac:spMkLst>
            <pc:docMk/>
            <pc:sldMk cId="1073314405" sldId="287"/>
            <ac:spMk id="2" creationId="{00000000-0000-0000-0000-000000000000}"/>
          </ac:spMkLst>
        </pc:spChg>
        <pc:spChg chg="mod">
          <ac:chgData name="Caroline Montgomery" userId="d3bb57d4-416b-44d1-b6d6-31b331f4d44d" providerId="ADAL" clId="{BFFC8671-21BD-4724-8998-BF2987B24AB0}" dt="2024-06-05T13:58:15.127" v="2093" actId="1076"/>
          <ac:spMkLst>
            <pc:docMk/>
            <pc:sldMk cId="1073314405" sldId="287"/>
            <ac:spMk id="3" creationId="{00000000-0000-0000-0000-000000000000}"/>
          </ac:spMkLst>
        </pc:spChg>
      </pc:sldChg>
      <pc:sldChg chg="del">
        <pc:chgData name="Caroline Montgomery" userId="d3bb57d4-416b-44d1-b6d6-31b331f4d44d" providerId="ADAL" clId="{BFFC8671-21BD-4724-8998-BF2987B24AB0}" dt="2024-05-30T11:09:06.850" v="14" actId="47"/>
        <pc:sldMkLst>
          <pc:docMk/>
          <pc:sldMk cId="1827684559" sldId="294"/>
        </pc:sldMkLst>
      </pc:sldChg>
      <pc:sldChg chg="addSp delSp modSp mod delAnim">
        <pc:chgData name="Caroline Montgomery" userId="d3bb57d4-416b-44d1-b6d6-31b331f4d44d" providerId="ADAL" clId="{BFFC8671-21BD-4724-8998-BF2987B24AB0}" dt="2024-06-05T13:15:27.898" v="1780" actId="255"/>
        <pc:sldMkLst>
          <pc:docMk/>
          <pc:sldMk cId="408390300" sldId="301"/>
        </pc:sldMkLst>
        <pc:spChg chg="mod">
          <ac:chgData name="Caroline Montgomery" userId="d3bb57d4-416b-44d1-b6d6-31b331f4d44d" providerId="ADAL" clId="{BFFC8671-21BD-4724-8998-BF2987B24AB0}" dt="2024-06-05T13:15:27.898" v="1780" actId="255"/>
          <ac:spMkLst>
            <pc:docMk/>
            <pc:sldMk cId="408390300" sldId="301"/>
            <ac:spMk id="3" creationId="{00000000-0000-0000-0000-000000000000}"/>
          </ac:spMkLst>
        </pc:spChg>
        <pc:spChg chg="del">
          <ac:chgData name="Caroline Montgomery" userId="d3bb57d4-416b-44d1-b6d6-31b331f4d44d" providerId="ADAL" clId="{BFFC8671-21BD-4724-8998-BF2987B24AB0}" dt="2024-05-30T11:13:00.412" v="38" actId="478"/>
          <ac:spMkLst>
            <pc:docMk/>
            <pc:sldMk cId="408390300" sldId="301"/>
            <ac:spMk id="6" creationId="{40813472-C0B2-2077-B194-577E430A9CA6}"/>
          </ac:spMkLst>
        </pc:spChg>
        <pc:picChg chg="del">
          <ac:chgData name="Caroline Montgomery" userId="d3bb57d4-416b-44d1-b6d6-31b331f4d44d" providerId="ADAL" clId="{BFFC8671-21BD-4724-8998-BF2987B24AB0}" dt="2024-05-30T11:12:32.820" v="35" actId="478"/>
          <ac:picMkLst>
            <pc:docMk/>
            <pc:sldMk cId="408390300" sldId="301"/>
            <ac:picMk id="4" creationId="{2E460DDF-6025-763C-9281-EFEAC56684F3}"/>
          </ac:picMkLst>
        </pc:picChg>
        <pc:picChg chg="add del">
          <ac:chgData name="Caroline Montgomery" userId="d3bb57d4-416b-44d1-b6d6-31b331f4d44d" providerId="ADAL" clId="{BFFC8671-21BD-4724-8998-BF2987B24AB0}" dt="2024-05-30T11:12:58.914" v="37" actId="478"/>
          <ac:picMkLst>
            <pc:docMk/>
            <pc:sldMk cId="408390300" sldId="301"/>
            <ac:picMk id="5" creationId="{92C076AB-411A-989A-9B88-2184A193F275}"/>
          </ac:picMkLst>
        </pc:picChg>
        <pc:picChg chg="add mod">
          <ac:chgData name="Caroline Montgomery" userId="d3bb57d4-416b-44d1-b6d6-31b331f4d44d" providerId="ADAL" clId="{BFFC8671-21BD-4724-8998-BF2987B24AB0}" dt="2024-05-30T11:13:20.583" v="46" actId="1076"/>
          <ac:picMkLst>
            <pc:docMk/>
            <pc:sldMk cId="408390300" sldId="301"/>
            <ac:picMk id="8" creationId="{1E06194B-0087-5548-B78C-D189987EC3F2}"/>
          </ac:picMkLst>
        </pc:picChg>
      </pc:sldChg>
      <pc:sldChg chg="del">
        <pc:chgData name="Caroline Montgomery" userId="d3bb57d4-416b-44d1-b6d6-31b331f4d44d" providerId="ADAL" clId="{BFFC8671-21BD-4724-8998-BF2987B24AB0}" dt="2024-05-30T11:09:05.396" v="11" actId="47"/>
        <pc:sldMkLst>
          <pc:docMk/>
          <pc:sldMk cId="3564133833" sldId="313"/>
        </pc:sldMkLst>
      </pc:sldChg>
      <pc:sldChg chg="del">
        <pc:chgData name="Caroline Montgomery" userId="d3bb57d4-416b-44d1-b6d6-31b331f4d44d" providerId="ADAL" clId="{BFFC8671-21BD-4724-8998-BF2987B24AB0}" dt="2024-05-30T11:09:06.513" v="12" actId="47"/>
        <pc:sldMkLst>
          <pc:docMk/>
          <pc:sldMk cId="1714756267" sldId="314"/>
        </pc:sldMkLst>
      </pc:sldChg>
      <pc:sldChg chg="del">
        <pc:chgData name="Caroline Montgomery" userId="d3bb57d4-416b-44d1-b6d6-31b331f4d44d" providerId="ADAL" clId="{BFFC8671-21BD-4724-8998-BF2987B24AB0}" dt="2024-05-30T11:09:11.034" v="32" actId="47"/>
        <pc:sldMkLst>
          <pc:docMk/>
          <pc:sldMk cId="13824506" sldId="315"/>
        </pc:sldMkLst>
      </pc:sldChg>
      <pc:sldChg chg="ord">
        <pc:chgData name="Caroline Montgomery" userId="d3bb57d4-416b-44d1-b6d6-31b331f4d44d" providerId="ADAL" clId="{BFFC8671-21BD-4724-8998-BF2987B24AB0}" dt="2024-05-30T14:14:54.828" v="1570"/>
        <pc:sldMkLst>
          <pc:docMk/>
          <pc:sldMk cId="3275153079" sldId="317"/>
        </pc:sldMkLst>
      </pc:sldChg>
      <pc:sldChg chg="modSp mod">
        <pc:chgData name="Caroline Montgomery" userId="d3bb57d4-416b-44d1-b6d6-31b331f4d44d" providerId="ADAL" clId="{BFFC8671-21BD-4724-8998-BF2987B24AB0}" dt="2024-06-05T15:20:39.820" v="2289" actId="113"/>
        <pc:sldMkLst>
          <pc:docMk/>
          <pc:sldMk cId="2728556861" sldId="320"/>
        </pc:sldMkLst>
        <pc:spChg chg="mod">
          <ac:chgData name="Caroline Montgomery" userId="d3bb57d4-416b-44d1-b6d6-31b331f4d44d" providerId="ADAL" clId="{BFFC8671-21BD-4724-8998-BF2987B24AB0}" dt="2024-06-05T15:20:39.820" v="2289" actId="113"/>
          <ac:spMkLst>
            <pc:docMk/>
            <pc:sldMk cId="2728556861" sldId="320"/>
            <ac:spMk id="3" creationId="{26334E2F-2794-A1D0-E039-10E7FB0C719F}"/>
          </ac:spMkLst>
        </pc:spChg>
      </pc:sldChg>
      <pc:sldChg chg="delSp modSp mod">
        <pc:chgData name="Caroline Montgomery" userId="d3bb57d4-416b-44d1-b6d6-31b331f4d44d" providerId="ADAL" clId="{BFFC8671-21BD-4724-8998-BF2987B24AB0}" dt="2024-06-05T15:20:24.745" v="2288" actId="478"/>
        <pc:sldMkLst>
          <pc:docMk/>
          <pc:sldMk cId="2036037539" sldId="321"/>
        </pc:sldMkLst>
        <pc:spChg chg="mod">
          <ac:chgData name="Caroline Montgomery" userId="d3bb57d4-416b-44d1-b6d6-31b331f4d44d" providerId="ADAL" clId="{BFFC8671-21BD-4724-8998-BF2987B24AB0}" dt="2024-06-05T15:20:20.387" v="2286" actId="1076"/>
          <ac:spMkLst>
            <pc:docMk/>
            <pc:sldMk cId="2036037539" sldId="321"/>
            <ac:spMk id="7" creationId="{C9B0B905-B2C8-4D90-760C-CB3C2B4D412D}"/>
          </ac:spMkLst>
        </pc:spChg>
        <pc:spChg chg="del mod">
          <ac:chgData name="Caroline Montgomery" userId="d3bb57d4-416b-44d1-b6d6-31b331f4d44d" providerId="ADAL" clId="{BFFC8671-21BD-4724-8998-BF2987B24AB0}" dt="2024-06-05T15:20:24.745" v="2288" actId="478"/>
          <ac:spMkLst>
            <pc:docMk/>
            <pc:sldMk cId="2036037539" sldId="321"/>
            <ac:spMk id="9" creationId="{E2B7FF8F-D40D-18A5-D9E9-5DADC7FFAAEA}"/>
          </ac:spMkLst>
        </pc:spChg>
      </pc:sldChg>
      <pc:sldChg chg="del">
        <pc:chgData name="Caroline Montgomery" userId="d3bb57d4-416b-44d1-b6d6-31b331f4d44d" providerId="ADAL" clId="{BFFC8671-21BD-4724-8998-BF2987B24AB0}" dt="2024-05-30T11:08:32.675" v="0" actId="47"/>
        <pc:sldMkLst>
          <pc:docMk/>
          <pc:sldMk cId="850563902" sldId="322"/>
        </pc:sldMkLst>
      </pc:sldChg>
      <pc:sldChg chg="modSp mod">
        <pc:chgData name="Caroline Montgomery" userId="d3bb57d4-416b-44d1-b6d6-31b331f4d44d" providerId="ADAL" clId="{BFFC8671-21BD-4724-8998-BF2987B24AB0}" dt="2024-05-30T11:24:38.250" v="631" actId="1076"/>
        <pc:sldMkLst>
          <pc:docMk/>
          <pc:sldMk cId="743323688" sldId="325"/>
        </pc:sldMkLst>
        <pc:spChg chg="mod">
          <ac:chgData name="Caroline Montgomery" userId="d3bb57d4-416b-44d1-b6d6-31b331f4d44d" providerId="ADAL" clId="{BFFC8671-21BD-4724-8998-BF2987B24AB0}" dt="2024-05-30T11:24:38.250" v="631" actId="1076"/>
          <ac:spMkLst>
            <pc:docMk/>
            <pc:sldMk cId="743323688" sldId="325"/>
            <ac:spMk id="3" creationId="{00000000-0000-0000-0000-000000000000}"/>
          </ac:spMkLst>
        </pc:spChg>
      </pc:sldChg>
      <pc:sldChg chg="modSp mod">
        <pc:chgData name="Caroline Montgomery" userId="d3bb57d4-416b-44d1-b6d6-31b331f4d44d" providerId="ADAL" clId="{BFFC8671-21BD-4724-8998-BF2987B24AB0}" dt="2024-06-05T13:15:21.620" v="1779" actId="255"/>
        <pc:sldMkLst>
          <pc:docMk/>
          <pc:sldMk cId="1314392081" sldId="326"/>
        </pc:sldMkLst>
        <pc:spChg chg="mod">
          <ac:chgData name="Caroline Montgomery" userId="d3bb57d4-416b-44d1-b6d6-31b331f4d44d" providerId="ADAL" clId="{BFFC8671-21BD-4724-8998-BF2987B24AB0}" dt="2024-06-05T13:15:21.620" v="1779" actId="255"/>
          <ac:spMkLst>
            <pc:docMk/>
            <pc:sldMk cId="1314392081" sldId="326"/>
            <ac:spMk id="3" creationId="{00000000-0000-0000-0000-000000000000}"/>
          </ac:spMkLst>
        </pc:spChg>
      </pc:sldChg>
      <pc:sldChg chg="del">
        <pc:chgData name="Caroline Montgomery" userId="d3bb57d4-416b-44d1-b6d6-31b331f4d44d" providerId="ADAL" clId="{BFFC8671-21BD-4724-8998-BF2987B24AB0}" dt="2024-05-30T11:08:53.471" v="1" actId="47"/>
        <pc:sldMkLst>
          <pc:docMk/>
          <pc:sldMk cId="1220690900" sldId="327"/>
        </pc:sldMkLst>
      </pc:sldChg>
      <pc:sldChg chg="modSp del mod">
        <pc:chgData name="Caroline Montgomery" userId="d3bb57d4-416b-44d1-b6d6-31b331f4d44d" providerId="ADAL" clId="{BFFC8671-21BD-4724-8998-BF2987B24AB0}" dt="2024-06-05T14:01:43.883" v="2107" actId="255"/>
        <pc:sldMkLst>
          <pc:docMk/>
          <pc:sldMk cId="3945474829" sldId="328"/>
        </pc:sldMkLst>
        <pc:spChg chg="mod">
          <ac:chgData name="Caroline Montgomery" userId="d3bb57d4-416b-44d1-b6d6-31b331f4d44d" providerId="ADAL" clId="{BFFC8671-21BD-4724-8998-BF2987B24AB0}" dt="2024-06-05T14:01:43.883" v="2107" actId="255"/>
          <ac:spMkLst>
            <pc:docMk/>
            <pc:sldMk cId="3945474829" sldId="328"/>
            <ac:spMk id="2" creationId="{00000000-0000-0000-0000-000000000000}"/>
          </ac:spMkLst>
        </pc:spChg>
      </pc:sldChg>
      <pc:sldChg chg="del">
        <pc:chgData name="Caroline Montgomery" userId="d3bb57d4-416b-44d1-b6d6-31b331f4d44d" providerId="ADAL" clId="{BFFC8671-21BD-4724-8998-BF2987B24AB0}" dt="2024-05-30T11:08:55.634" v="3" actId="47"/>
        <pc:sldMkLst>
          <pc:docMk/>
          <pc:sldMk cId="1878724732" sldId="330"/>
        </pc:sldMkLst>
      </pc:sldChg>
      <pc:sldChg chg="modSp del mod">
        <pc:chgData name="Caroline Montgomery" userId="d3bb57d4-416b-44d1-b6d6-31b331f4d44d" providerId="ADAL" clId="{BFFC8671-21BD-4724-8998-BF2987B24AB0}" dt="2024-06-05T14:05:43.604" v="2196" actId="20577"/>
        <pc:sldMkLst>
          <pc:docMk/>
          <pc:sldMk cId="678073893" sldId="331"/>
        </pc:sldMkLst>
        <pc:spChg chg="mod">
          <ac:chgData name="Caroline Montgomery" userId="d3bb57d4-416b-44d1-b6d6-31b331f4d44d" providerId="ADAL" clId="{BFFC8671-21BD-4724-8998-BF2987B24AB0}" dt="2024-06-05T14:05:43.604" v="2196" actId="20577"/>
          <ac:spMkLst>
            <pc:docMk/>
            <pc:sldMk cId="678073893" sldId="331"/>
            <ac:spMk id="2" creationId="{00000000-0000-0000-0000-000000000000}"/>
          </ac:spMkLst>
        </pc:spChg>
      </pc:sldChg>
      <pc:sldChg chg="modSp del mod">
        <pc:chgData name="Caroline Montgomery" userId="d3bb57d4-416b-44d1-b6d6-31b331f4d44d" providerId="ADAL" clId="{BFFC8671-21BD-4724-8998-BF2987B24AB0}" dt="2024-06-05T14:07:03.173" v="2200" actId="255"/>
        <pc:sldMkLst>
          <pc:docMk/>
          <pc:sldMk cId="2635476769" sldId="332"/>
        </pc:sldMkLst>
        <pc:spChg chg="mod">
          <ac:chgData name="Caroline Montgomery" userId="d3bb57d4-416b-44d1-b6d6-31b331f4d44d" providerId="ADAL" clId="{BFFC8671-21BD-4724-8998-BF2987B24AB0}" dt="2024-06-05T14:07:03.173" v="2200" actId="255"/>
          <ac:spMkLst>
            <pc:docMk/>
            <pc:sldMk cId="2635476769" sldId="332"/>
            <ac:spMk id="4" creationId="{CA969F26-D3E4-4032-9A3B-EE12807020EE}"/>
          </ac:spMkLst>
        </pc:spChg>
      </pc:sldChg>
      <pc:sldChg chg="modSp del mod">
        <pc:chgData name="Caroline Montgomery" userId="d3bb57d4-416b-44d1-b6d6-31b331f4d44d" providerId="ADAL" clId="{BFFC8671-21BD-4724-8998-BF2987B24AB0}" dt="2024-06-05T14:06:58.670" v="2199" actId="255"/>
        <pc:sldMkLst>
          <pc:docMk/>
          <pc:sldMk cId="2690571521" sldId="333"/>
        </pc:sldMkLst>
        <pc:spChg chg="mod">
          <ac:chgData name="Caroline Montgomery" userId="d3bb57d4-416b-44d1-b6d6-31b331f4d44d" providerId="ADAL" clId="{BFFC8671-21BD-4724-8998-BF2987B24AB0}" dt="2024-06-05T14:06:58.670" v="2199" actId="255"/>
          <ac:spMkLst>
            <pc:docMk/>
            <pc:sldMk cId="2690571521" sldId="333"/>
            <ac:spMk id="2" creationId="{00000000-0000-0000-0000-000000000000}"/>
          </ac:spMkLst>
        </pc:spChg>
      </pc:sldChg>
      <pc:sldChg chg="modSp del mod">
        <pc:chgData name="Caroline Montgomery" userId="d3bb57d4-416b-44d1-b6d6-31b331f4d44d" providerId="ADAL" clId="{BFFC8671-21BD-4724-8998-BF2987B24AB0}" dt="2024-06-05T14:06:54.738" v="2198" actId="255"/>
        <pc:sldMkLst>
          <pc:docMk/>
          <pc:sldMk cId="1913692176" sldId="334"/>
        </pc:sldMkLst>
        <pc:spChg chg="mod">
          <ac:chgData name="Caroline Montgomery" userId="d3bb57d4-416b-44d1-b6d6-31b331f4d44d" providerId="ADAL" clId="{BFFC8671-21BD-4724-8998-BF2987B24AB0}" dt="2024-06-05T14:06:54.738" v="2198" actId="255"/>
          <ac:spMkLst>
            <pc:docMk/>
            <pc:sldMk cId="1913692176" sldId="334"/>
            <ac:spMk id="2" creationId="{00000000-0000-0000-0000-000000000000}"/>
          </ac:spMkLst>
        </pc:spChg>
      </pc:sldChg>
      <pc:sldChg chg="modSp del mod">
        <pc:chgData name="Caroline Montgomery" userId="d3bb57d4-416b-44d1-b6d6-31b331f4d44d" providerId="ADAL" clId="{BFFC8671-21BD-4724-8998-BF2987B24AB0}" dt="2024-06-05T14:06:47.620" v="2197" actId="255"/>
        <pc:sldMkLst>
          <pc:docMk/>
          <pc:sldMk cId="2315277746" sldId="335"/>
        </pc:sldMkLst>
        <pc:spChg chg="mod">
          <ac:chgData name="Caroline Montgomery" userId="d3bb57d4-416b-44d1-b6d6-31b331f4d44d" providerId="ADAL" clId="{BFFC8671-21BD-4724-8998-BF2987B24AB0}" dt="2024-06-05T14:06:47.620" v="2197" actId="255"/>
          <ac:spMkLst>
            <pc:docMk/>
            <pc:sldMk cId="2315277746" sldId="335"/>
            <ac:spMk id="2" creationId="{00000000-0000-0000-0000-000000000000}"/>
          </ac:spMkLst>
        </pc:spChg>
      </pc:sldChg>
      <pc:sldChg chg="modSp mod">
        <pc:chgData name="Caroline Montgomery" userId="d3bb57d4-416b-44d1-b6d6-31b331f4d44d" providerId="ADAL" clId="{BFFC8671-21BD-4724-8998-BF2987B24AB0}" dt="2024-05-30T11:57:28.513" v="1505" actId="1076"/>
        <pc:sldMkLst>
          <pc:docMk/>
          <pc:sldMk cId="4090972127" sldId="341"/>
        </pc:sldMkLst>
        <pc:picChg chg="mod">
          <ac:chgData name="Caroline Montgomery" userId="d3bb57d4-416b-44d1-b6d6-31b331f4d44d" providerId="ADAL" clId="{BFFC8671-21BD-4724-8998-BF2987B24AB0}" dt="2024-05-30T11:57:28.513" v="1505" actId="1076"/>
          <ac:picMkLst>
            <pc:docMk/>
            <pc:sldMk cId="4090972127" sldId="341"/>
            <ac:picMk id="2" creationId="{E3847A7F-0160-44D8-ABF1-62F90320C9E8}"/>
          </ac:picMkLst>
        </pc:picChg>
      </pc:sldChg>
      <pc:sldChg chg="del">
        <pc:chgData name="Caroline Montgomery" userId="d3bb57d4-416b-44d1-b6d6-31b331f4d44d" providerId="ADAL" clId="{BFFC8671-21BD-4724-8998-BF2987B24AB0}" dt="2024-05-30T11:09:10.446" v="29" actId="47"/>
        <pc:sldMkLst>
          <pc:docMk/>
          <pc:sldMk cId="3640481468" sldId="345"/>
        </pc:sldMkLst>
      </pc:sldChg>
      <pc:sldChg chg="del">
        <pc:chgData name="Caroline Montgomery" userId="d3bb57d4-416b-44d1-b6d6-31b331f4d44d" providerId="ADAL" clId="{BFFC8671-21BD-4724-8998-BF2987B24AB0}" dt="2024-05-30T11:09:04.241" v="9" actId="47"/>
        <pc:sldMkLst>
          <pc:docMk/>
          <pc:sldMk cId="2229063193" sldId="352"/>
        </pc:sldMkLst>
      </pc:sldChg>
      <pc:sldChg chg="del">
        <pc:chgData name="Caroline Montgomery" userId="d3bb57d4-416b-44d1-b6d6-31b331f4d44d" providerId="ADAL" clId="{BFFC8671-21BD-4724-8998-BF2987B24AB0}" dt="2024-05-30T11:09:09.524" v="26" actId="47"/>
        <pc:sldMkLst>
          <pc:docMk/>
          <pc:sldMk cId="3450750471" sldId="355"/>
        </pc:sldMkLst>
      </pc:sldChg>
      <pc:sldChg chg="del">
        <pc:chgData name="Caroline Montgomery" userId="d3bb57d4-416b-44d1-b6d6-31b331f4d44d" providerId="ADAL" clId="{BFFC8671-21BD-4724-8998-BF2987B24AB0}" dt="2024-06-05T13:14:02.486" v="1771" actId="47"/>
        <pc:sldMkLst>
          <pc:docMk/>
          <pc:sldMk cId="1385994493" sldId="357"/>
        </pc:sldMkLst>
      </pc:sldChg>
      <pc:sldChg chg="del">
        <pc:chgData name="Caroline Montgomery" userId="d3bb57d4-416b-44d1-b6d6-31b331f4d44d" providerId="ADAL" clId="{BFFC8671-21BD-4724-8998-BF2987B24AB0}" dt="2024-05-30T11:09:04.989" v="10" actId="47"/>
        <pc:sldMkLst>
          <pc:docMk/>
          <pc:sldMk cId="2286558568" sldId="360"/>
        </pc:sldMkLst>
      </pc:sldChg>
      <pc:sldChg chg="del">
        <pc:chgData name="Caroline Montgomery" userId="d3bb57d4-416b-44d1-b6d6-31b331f4d44d" providerId="ADAL" clId="{BFFC8671-21BD-4724-8998-BF2987B24AB0}" dt="2024-05-30T11:09:07.152" v="15" actId="47"/>
        <pc:sldMkLst>
          <pc:docMk/>
          <pc:sldMk cId="728173025" sldId="361"/>
        </pc:sldMkLst>
      </pc:sldChg>
      <pc:sldChg chg="del">
        <pc:chgData name="Caroline Montgomery" userId="d3bb57d4-416b-44d1-b6d6-31b331f4d44d" providerId="ADAL" clId="{BFFC8671-21BD-4724-8998-BF2987B24AB0}" dt="2024-05-30T11:09:15.142" v="34" actId="47"/>
        <pc:sldMkLst>
          <pc:docMk/>
          <pc:sldMk cId="3769383815" sldId="366"/>
        </pc:sldMkLst>
      </pc:sldChg>
      <pc:sldChg chg="del">
        <pc:chgData name="Caroline Montgomery" userId="d3bb57d4-416b-44d1-b6d6-31b331f4d44d" providerId="ADAL" clId="{BFFC8671-21BD-4724-8998-BF2987B24AB0}" dt="2024-05-30T11:09:12.132" v="33" actId="47"/>
        <pc:sldMkLst>
          <pc:docMk/>
          <pc:sldMk cId="351602766" sldId="368"/>
        </pc:sldMkLst>
      </pc:sldChg>
      <pc:sldChg chg="modSp mod">
        <pc:chgData name="Caroline Montgomery" userId="d3bb57d4-416b-44d1-b6d6-31b331f4d44d" providerId="ADAL" clId="{BFFC8671-21BD-4724-8998-BF2987B24AB0}" dt="2024-06-05T15:31:41.311" v="2566" actId="1076"/>
        <pc:sldMkLst>
          <pc:docMk/>
          <pc:sldMk cId="3458318890" sldId="369"/>
        </pc:sldMkLst>
        <pc:spChg chg="mod">
          <ac:chgData name="Caroline Montgomery" userId="d3bb57d4-416b-44d1-b6d6-31b331f4d44d" providerId="ADAL" clId="{BFFC8671-21BD-4724-8998-BF2987B24AB0}" dt="2024-06-05T15:31:41.311" v="2566" actId="1076"/>
          <ac:spMkLst>
            <pc:docMk/>
            <pc:sldMk cId="3458318890" sldId="369"/>
            <ac:spMk id="5" creationId="{FB088BD4-02A3-6E26-7C13-AC3135192CE0}"/>
          </ac:spMkLst>
        </pc:spChg>
      </pc:sldChg>
      <pc:sldChg chg="addSp modSp new mod ord">
        <pc:chgData name="Caroline Montgomery" userId="d3bb57d4-416b-44d1-b6d6-31b331f4d44d" providerId="ADAL" clId="{BFFC8671-21BD-4724-8998-BF2987B24AB0}" dt="2024-06-05T14:35:36.386" v="2263"/>
        <pc:sldMkLst>
          <pc:docMk/>
          <pc:sldMk cId="292715094" sldId="370"/>
        </pc:sldMkLst>
        <pc:spChg chg="mod">
          <ac:chgData name="Caroline Montgomery" userId="d3bb57d4-416b-44d1-b6d6-31b331f4d44d" providerId="ADAL" clId="{BFFC8671-21BD-4724-8998-BF2987B24AB0}" dt="2024-05-30T11:14:02.967" v="81" actId="255"/>
          <ac:spMkLst>
            <pc:docMk/>
            <pc:sldMk cId="292715094" sldId="370"/>
            <ac:spMk id="2" creationId="{7A2656CD-0A75-B772-EF3B-381F635FA27A}"/>
          </ac:spMkLst>
        </pc:spChg>
        <pc:spChg chg="add mod">
          <ac:chgData name="Caroline Montgomery" userId="d3bb57d4-416b-44d1-b6d6-31b331f4d44d" providerId="ADAL" clId="{BFFC8671-21BD-4724-8998-BF2987B24AB0}" dt="2024-06-05T13:15:01.355" v="1778" actId="6549"/>
          <ac:spMkLst>
            <pc:docMk/>
            <pc:sldMk cId="292715094" sldId="370"/>
            <ac:spMk id="3" creationId="{3BB5C461-DB7A-15EC-3129-7B51E0AF764D}"/>
          </ac:spMkLst>
        </pc:spChg>
      </pc:sldChg>
      <pc:sldChg chg="modSp new del mod">
        <pc:chgData name="Caroline Montgomery" userId="d3bb57d4-416b-44d1-b6d6-31b331f4d44d" providerId="ADAL" clId="{BFFC8671-21BD-4724-8998-BF2987B24AB0}" dt="2024-05-30T11:25:58.819" v="632" actId="47"/>
        <pc:sldMkLst>
          <pc:docMk/>
          <pc:sldMk cId="2069115019" sldId="371"/>
        </pc:sldMkLst>
        <pc:spChg chg="mod">
          <ac:chgData name="Caroline Montgomery" userId="d3bb57d4-416b-44d1-b6d6-31b331f4d44d" providerId="ADAL" clId="{BFFC8671-21BD-4724-8998-BF2987B24AB0}" dt="2024-05-30T11:24:18.211" v="595" actId="21"/>
          <ac:spMkLst>
            <pc:docMk/>
            <pc:sldMk cId="2069115019" sldId="371"/>
            <ac:spMk id="2" creationId="{CC866F1C-ADC3-F527-9CE3-977D4275CD44}"/>
          </ac:spMkLst>
        </pc:spChg>
        <pc:spChg chg="mod">
          <ac:chgData name="Caroline Montgomery" userId="d3bb57d4-416b-44d1-b6d6-31b331f4d44d" providerId="ADAL" clId="{BFFC8671-21BD-4724-8998-BF2987B24AB0}" dt="2024-05-30T11:23:39.078" v="591" actId="20577"/>
          <ac:spMkLst>
            <pc:docMk/>
            <pc:sldMk cId="2069115019" sldId="371"/>
            <ac:spMk id="3" creationId="{19D3100E-66E6-C1AA-F84E-C0BBB390BF8B}"/>
          </ac:spMkLst>
        </pc:spChg>
      </pc:sldChg>
      <pc:sldChg chg="addSp modSp new mod">
        <pc:chgData name="Caroline Montgomery" userId="d3bb57d4-416b-44d1-b6d6-31b331f4d44d" providerId="ADAL" clId="{BFFC8671-21BD-4724-8998-BF2987B24AB0}" dt="2024-06-05T13:15:39.887" v="1782" actId="255"/>
        <pc:sldMkLst>
          <pc:docMk/>
          <pc:sldMk cId="2550099243" sldId="371"/>
        </pc:sldMkLst>
        <pc:spChg chg="mod">
          <ac:chgData name="Caroline Montgomery" userId="d3bb57d4-416b-44d1-b6d6-31b331f4d44d" providerId="ADAL" clId="{BFFC8671-21BD-4724-8998-BF2987B24AB0}" dt="2024-06-05T13:15:39.887" v="1782" actId="255"/>
          <ac:spMkLst>
            <pc:docMk/>
            <pc:sldMk cId="2550099243" sldId="371"/>
            <ac:spMk id="2" creationId="{F809D2E1-697E-A0FF-304E-C6C51D7FB979}"/>
          </ac:spMkLst>
        </pc:spChg>
        <pc:spChg chg="mod">
          <ac:chgData name="Caroline Montgomery" userId="d3bb57d4-416b-44d1-b6d6-31b331f4d44d" providerId="ADAL" clId="{BFFC8671-21BD-4724-8998-BF2987B24AB0}" dt="2024-06-05T13:15:34.236" v="1781" actId="255"/>
          <ac:spMkLst>
            <pc:docMk/>
            <pc:sldMk cId="2550099243" sldId="371"/>
            <ac:spMk id="3" creationId="{C7B9CBF3-AE0B-2FD8-367A-2E81830CFCD0}"/>
          </ac:spMkLst>
        </pc:spChg>
        <pc:spChg chg="add mod">
          <ac:chgData name="Caroline Montgomery" userId="d3bb57d4-416b-44d1-b6d6-31b331f4d44d" providerId="ADAL" clId="{BFFC8671-21BD-4724-8998-BF2987B24AB0}" dt="2024-05-30T11:41:27.483" v="919" actId="1076"/>
          <ac:spMkLst>
            <pc:docMk/>
            <pc:sldMk cId="2550099243" sldId="371"/>
            <ac:spMk id="7" creationId="{D14B479A-8B25-F26B-EF01-53F6A7F431BA}"/>
          </ac:spMkLst>
        </pc:spChg>
        <pc:picChg chg="add mod">
          <ac:chgData name="Caroline Montgomery" userId="d3bb57d4-416b-44d1-b6d6-31b331f4d44d" providerId="ADAL" clId="{BFFC8671-21BD-4724-8998-BF2987B24AB0}" dt="2024-05-30T11:40:09.345" v="876" actId="1076"/>
          <ac:picMkLst>
            <pc:docMk/>
            <pc:sldMk cId="2550099243" sldId="371"/>
            <ac:picMk id="5" creationId="{95BD71F7-6767-F751-227E-A2D38BCC8B4F}"/>
          </ac:picMkLst>
        </pc:picChg>
      </pc:sldChg>
      <pc:sldChg chg="modSp new mod">
        <pc:chgData name="Caroline Montgomery" userId="d3bb57d4-416b-44d1-b6d6-31b331f4d44d" providerId="ADAL" clId="{BFFC8671-21BD-4724-8998-BF2987B24AB0}" dt="2024-06-05T13:17:24.253" v="1820" actId="20577"/>
        <pc:sldMkLst>
          <pc:docMk/>
          <pc:sldMk cId="1128310686" sldId="372"/>
        </pc:sldMkLst>
        <pc:spChg chg="mod">
          <ac:chgData name="Caroline Montgomery" userId="d3bb57d4-416b-44d1-b6d6-31b331f4d44d" providerId="ADAL" clId="{BFFC8671-21BD-4724-8998-BF2987B24AB0}" dt="2024-06-05T13:17:24.253" v="1820" actId="20577"/>
          <ac:spMkLst>
            <pc:docMk/>
            <pc:sldMk cId="1128310686" sldId="372"/>
            <ac:spMk id="2" creationId="{0C50BC6D-393E-6C3C-0476-6181BB255CBF}"/>
          </ac:spMkLst>
        </pc:spChg>
        <pc:spChg chg="mod">
          <ac:chgData name="Caroline Montgomery" userId="d3bb57d4-416b-44d1-b6d6-31b331f4d44d" providerId="ADAL" clId="{BFFC8671-21BD-4724-8998-BF2987B24AB0}" dt="2024-06-05T13:17:03.320" v="1813" actId="255"/>
          <ac:spMkLst>
            <pc:docMk/>
            <pc:sldMk cId="1128310686" sldId="372"/>
            <ac:spMk id="3" creationId="{E38B2D65-3156-1AAA-A728-FECBA808C5BC}"/>
          </ac:spMkLst>
        </pc:spChg>
      </pc:sldChg>
      <pc:sldChg chg="addSp delSp modSp new mod">
        <pc:chgData name="Caroline Montgomery" userId="d3bb57d4-416b-44d1-b6d6-31b331f4d44d" providerId="ADAL" clId="{BFFC8671-21BD-4724-8998-BF2987B24AB0}" dt="2024-06-05T13:22:38.373" v="1924" actId="20577"/>
        <pc:sldMkLst>
          <pc:docMk/>
          <pc:sldMk cId="41584911" sldId="373"/>
        </pc:sldMkLst>
        <pc:spChg chg="mod">
          <ac:chgData name="Caroline Montgomery" userId="d3bb57d4-416b-44d1-b6d6-31b331f4d44d" providerId="ADAL" clId="{BFFC8671-21BD-4724-8998-BF2987B24AB0}" dt="2024-06-05T13:22:38.373" v="1924" actId="20577"/>
          <ac:spMkLst>
            <pc:docMk/>
            <pc:sldMk cId="41584911" sldId="373"/>
            <ac:spMk id="2" creationId="{A3CBBE6B-9F0C-8684-2E3F-C629DB013BE2}"/>
          </ac:spMkLst>
        </pc:spChg>
        <pc:spChg chg="mod">
          <ac:chgData name="Caroline Montgomery" userId="d3bb57d4-416b-44d1-b6d6-31b331f4d44d" providerId="ADAL" clId="{BFFC8671-21BD-4724-8998-BF2987B24AB0}" dt="2024-06-05T13:21:36.270" v="1879" actId="255"/>
          <ac:spMkLst>
            <pc:docMk/>
            <pc:sldMk cId="41584911" sldId="373"/>
            <ac:spMk id="3" creationId="{3276D2FF-DFA8-6C13-C0FF-AEA9C6F9BAF0}"/>
          </ac:spMkLst>
        </pc:spChg>
        <pc:picChg chg="add del mod modCrop">
          <ac:chgData name="Caroline Montgomery" userId="d3bb57d4-416b-44d1-b6d6-31b331f4d44d" providerId="ADAL" clId="{BFFC8671-21BD-4724-8998-BF2987B24AB0}" dt="2024-06-05T13:19:46.903" v="1854" actId="21"/>
          <ac:picMkLst>
            <pc:docMk/>
            <pc:sldMk cId="41584911" sldId="373"/>
            <ac:picMk id="5" creationId="{ED0455E6-1ED0-61BF-5ED9-D6C78C860499}"/>
          </ac:picMkLst>
        </pc:picChg>
      </pc:sldChg>
      <pc:sldChg chg="addSp modSp new del mod">
        <pc:chgData name="Caroline Montgomery" userId="d3bb57d4-416b-44d1-b6d6-31b331f4d44d" providerId="ADAL" clId="{BFFC8671-21BD-4724-8998-BF2987B24AB0}" dt="2024-06-05T13:45:24.174" v="1968" actId="47"/>
        <pc:sldMkLst>
          <pc:docMk/>
          <pc:sldMk cId="670676238" sldId="374"/>
        </pc:sldMkLst>
        <pc:spChg chg="mod">
          <ac:chgData name="Caroline Montgomery" userId="d3bb57d4-416b-44d1-b6d6-31b331f4d44d" providerId="ADAL" clId="{BFFC8671-21BD-4724-8998-BF2987B24AB0}" dt="2024-05-30T12:04:51.028" v="1537" actId="21"/>
          <ac:spMkLst>
            <pc:docMk/>
            <pc:sldMk cId="670676238" sldId="374"/>
            <ac:spMk id="2" creationId="{51374C93-E251-9600-7272-43DFAB0AA920}"/>
          </ac:spMkLst>
        </pc:spChg>
        <pc:spChg chg="mod">
          <ac:chgData name="Caroline Montgomery" userId="d3bb57d4-416b-44d1-b6d6-31b331f4d44d" providerId="ADAL" clId="{BFFC8671-21BD-4724-8998-BF2987B24AB0}" dt="2024-06-05T13:32:25.053" v="1948" actId="255"/>
          <ac:spMkLst>
            <pc:docMk/>
            <pc:sldMk cId="670676238" sldId="374"/>
            <ac:spMk id="3" creationId="{061DCBCD-FE32-AD36-4422-F563D0DDF5E3}"/>
          </ac:spMkLst>
        </pc:spChg>
        <pc:spChg chg="add mod">
          <ac:chgData name="Caroline Montgomery" userId="d3bb57d4-416b-44d1-b6d6-31b331f4d44d" providerId="ADAL" clId="{BFFC8671-21BD-4724-8998-BF2987B24AB0}" dt="2024-06-05T13:33:30.909" v="1960" actId="255"/>
          <ac:spMkLst>
            <pc:docMk/>
            <pc:sldMk cId="670676238" sldId="374"/>
            <ac:spMk id="5" creationId="{A10EBD9C-BBF1-998B-19F7-AA8FE73180AC}"/>
          </ac:spMkLst>
        </pc:spChg>
      </pc:sldChg>
      <pc:sldChg chg="addSp delSp modSp new mod">
        <pc:chgData name="Caroline Montgomery" userId="d3bb57d4-416b-44d1-b6d6-31b331f4d44d" providerId="ADAL" clId="{BFFC8671-21BD-4724-8998-BF2987B24AB0}" dt="2024-06-05T13:53:57.140" v="2060" actId="12"/>
        <pc:sldMkLst>
          <pc:docMk/>
          <pc:sldMk cId="117332439" sldId="375"/>
        </pc:sldMkLst>
        <pc:spChg chg="del">
          <ac:chgData name="Caroline Montgomery" userId="d3bb57d4-416b-44d1-b6d6-31b331f4d44d" providerId="ADAL" clId="{BFFC8671-21BD-4724-8998-BF2987B24AB0}" dt="2024-05-30T11:46:32.915" v="1216" actId="478"/>
          <ac:spMkLst>
            <pc:docMk/>
            <pc:sldMk cId="117332439" sldId="375"/>
            <ac:spMk id="2" creationId="{AA5DF181-BEEB-7C88-941A-BF60592D149E}"/>
          </ac:spMkLst>
        </pc:spChg>
        <pc:spChg chg="mod">
          <ac:chgData name="Caroline Montgomery" userId="d3bb57d4-416b-44d1-b6d6-31b331f4d44d" providerId="ADAL" clId="{BFFC8671-21BD-4724-8998-BF2987B24AB0}" dt="2024-05-30T11:45:50.678" v="1213" actId="20577"/>
          <ac:spMkLst>
            <pc:docMk/>
            <pc:sldMk cId="117332439" sldId="375"/>
            <ac:spMk id="3" creationId="{3A3EFD08-47D0-3D50-709A-72F97D9EEA57}"/>
          </ac:spMkLst>
        </pc:spChg>
        <pc:spChg chg="add mod">
          <ac:chgData name="Caroline Montgomery" userId="d3bb57d4-416b-44d1-b6d6-31b331f4d44d" providerId="ADAL" clId="{BFFC8671-21BD-4724-8998-BF2987B24AB0}" dt="2024-06-05T13:53:57.140" v="2060" actId="12"/>
          <ac:spMkLst>
            <pc:docMk/>
            <pc:sldMk cId="117332439" sldId="375"/>
            <ac:spMk id="6" creationId="{8EEF816F-2C6C-9EBE-C44C-62981B0A5272}"/>
          </ac:spMkLst>
        </pc:spChg>
        <pc:spChg chg="add mod">
          <ac:chgData name="Caroline Montgomery" userId="d3bb57d4-416b-44d1-b6d6-31b331f4d44d" providerId="ADAL" clId="{BFFC8671-21BD-4724-8998-BF2987B24AB0}" dt="2024-05-30T11:57:54.379" v="1512" actId="1076"/>
          <ac:spMkLst>
            <pc:docMk/>
            <pc:sldMk cId="117332439" sldId="375"/>
            <ac:spMk id="8" creationId="{1B006766-A0BE-D503-B4F1-EBACCA8822E1}"/>
          </ac:spMkLst>
        </pc:spChg>
        <pc:picChg chg="add mod">
          <ac:chgData name="Caroline Montgomery" userId="d3bb57d4-416b-44d1-b6d6-31b331f4d44d" providerId="ADAL" clId="{BFFC8671-21BD-4724-8998-BF2987B24AB0}" dt="2024-05-30T11:57:56.668" v="1513" actId="1076"/>
          <ac:picMkLst>
            <pc:docMk/>
            <pc:sldMk cId="117332439" sldId="375"/>
            <ac:picMk id="5" creationId="{CA7B8147-02F4-75F0-2625-C0B09E9488A1}"/>
          </ac:picMkLst>
        </pc:picChg>
      </pc:sldChg>
      <pc:sldChg chg="modSp new mod ord">
        <pc:chgData name="Caroline Montgomery" userId="d3bb57d4-416b-44d1-b6d6-31b331f4d44d" providerId="ADAL" clId="{BFFC8671-21BD-4724-8998-BF2987B24AB0}" dt="2024-06-05T13:46:17.596" v="1972" actId="1076"/>
        <pc:sldMkLst>
          <pc:docMk/>
          <pc:sldMk cId="2820293552" sldId="376"/>
        </pc:sldMkLst>
        <pc:spChg chg="mod">
          <ac:chgData name="Caroline Montgomery" userId="d3bb57d4-416b-44d1-b6d6-31b331f4d44d" providerId="ADAL" clId="{BFFC8671-21BD-4724-8998-BF2987B24AB0}" dt="2024-06-05T13:46:17.596" v="1972" actId="1076"/>
          <ac:spMkLst>
            <pc:docMk/>
            <pc:sldMk cId="2820293552" sldId="376"/>
            <ac:spMk id="2" creationId="{312D15EE-DA14-9875-B02B-A8D24B363B1E}"/>
          </ac:spMkLst>
        </pc:spChg>
        <pc:spChg chg="mod">
          <ac:chgData name="Caroline Montgomery" userId="d3bb57d4-416b-44d1-b6d6-31b331f4d44d" providerId="ADAL" clId="{BFFC8671-21BD-4724-8998-BF2987B24AB0}" dt="2024-05-30T12:07:05.187" v="1568" actId="255"/>
          <ac:spMkLst>
            <pc:docMk/>
            <pc:sldMk cId="2820293552" sldId="376"/>
            <ac:spMk id="3" creationId="{71A09CC3-F88F-DBA0-7885-48C602AFE054}"/>
          </ac:spMkLst>
        </pc:spChg>
      </pc:sldChg>
      <pc:sldChg chg="modSp new del mod">
        <pc:chgData name="Caroline Montgomery" userId="d3bb57d4-416b-44d1-b6d6-31b331f4d44d" providerId="ADAL" clId="{BFFC8671-21BD-4724-8998-BF2987B24AB0}" dt="2024-06-05T13:45:25.564" v="1969" actId="47"/>
        <pc:sldMkLst>
          <pc:docMk/>
          <pc:sldMk cId="3005608549" sldId="377"/>
        </pc:sldMkLst>
        <pc:spChg chg="mod">
          <ac:chgData name="Caroline Montgomery" userId="d3bb57d4-416b-44d1-b6d6-31b331f4d44d" providerId="ADAL" clId="{BFFC8671-21BD-4724-8998-BF2987B24AB0}" dt="2024-05-30T12:04:53.489" v="1538"/>
          <ac:spMkLst>
            <pc:docMk/>
            <pc:sldMk cId="3005608549" sldId="377"/>
            <ac:spMk id="2" creationId="{CBD4D6B1-6D4B-0020-B6A8-B3672585850F}"/>
          </ac:spMkLst>
        </pc:spChg>
        <pc:spChg chg="mod">
          <ac:chgData name="Caroline Montgomery" userId="d3bb57d4-416b-44d1-b6d6-31b331f4d44d" providerId="ADAL" clId="{BFFC8671-21BD-4724-8998-BF2987B24AB0}" dt="2024-06-05T13:43:21.340" v="1962" actId="255"/>
          <ac:spMkLst>
            <pc:docMk/>
            <pc:sldMk cId="3005608549" sldId="377"/>
            <ac:spMk id="3" creationId="{AD7EDEA7-6064-14B5-5B88-CD3C61D47DC6}"/>
          </ac:spMkLst>
        </pc:spChg>
      </pc:sldChg>
      <pc:sldChg chg="addSp delSp modSp new mod">
        <pc:chgData name="Caroline Montgomery" userId="d3bb57d4-416b-44d1-b6d6-31b331f4d44d" providerId="ADAL" clId="{BFFC8671-21BD-4724-8998-BF2987B24AB0}" dt="2024-06-05T13:44:32.879" v="1967" actId="478"/>
        <pc:sldMkLst>
          <pc:docMk/>
          <pc:sldMk cId="765287557" sldId="378"/>
        </pc:sldMkLst>
        <pc:spChg chg="del mod">
          <ac:chgData name="Caroline Montgomery" userId="d3bb57d4-416b-44d1-b6d6-31b331f4d44d" providerId="ADAL" clId="{BFFC8671-21BD-4724-8998-BF2987B24AB0}" dt="2024-06-05T13:44:32.879" v="1967" actId="478"/>
          <ac:spMkLst>
            <pc:docMk/>
            <pc:sldMk cId="765287557" sldId="378"/>
            <ac:spMk id="2" creationId="{F58F55DA-AA92-008F-860C-B1D57349C4E2}"/>
          </ac:spMkLst>
        </pc:spChg>
        <pc:spChg chg="mod">
          <ac:chgData name="Caroline Montgomery" userId="d3bb57d4-416b-44d1-b6d6-31b331f4d44d" providerId="ADAL" clId="{BFFC8671-21BD-4724-8998-BF2987B24AB0}" dt="2024-06-05T13:28:14.320" v="1946" actId="20577"/>
          <ac:spMkLst>
            <pc:docMk/>
            <pc:sldMk cId="765287557" sldId="378"/>
            <ac:spMk id="3" creationId="{BA16AE6E-A328-F753-A646-1BA7B097A06D}"/>
          </ac:spMkLst>
        </pc:spChg>
        <pc:picChg chg="add">
          <ac:chgData name="Caroline Montgomery" userId="d3bb57d4-416b-44d1-b6d6-31b331f4d44d" providerId="ADAL" clId="{BFFC8671-21BD-4724-8998-BF2987B24AB0}" dt="2024-05-30T14:28:49.407" v="1600"/>
          <ac:picMkLst>
            <pc:docMk/>
            <pc:sldMk cId="765287557" sldId="378"/>
            <ac:picMk id="4" creationId="{3A775EFF-088D-F954-494E-9110969B9F73}"/>
          </ac:picMkLst>
        </pc:picChg>
      </pc:sldChg>
      <pc:sldChg chg="addSp modSp new mod">
        <pc:chgData name="Caroline Montgomery" userId="d3bb57d4-416b-44d1-b6d6-31b331f4d44d" providerId="ADAL" clId="{BFFC8671-21BD-4724-8998-BF2987B24AB0}" dt="2024-06-05T13:59:25.738" v="2096" actId="255"/>
        <pc:sldMkLst>
          <pc:docMk/>
          <pc:sldMk cId="2717543464" sldId="379"/>
        </pc:sldMkLst>
        <pc:spChg chg="mod">
          <ac:chgData name="Caroline Montgomery" userId="d3bb57d4-416b-44d1-b6d6-31b331f4d44d" providerId="ADAL" clId="{BFFC8671-21BD-4724-8998-BF2987B24AB0}" dt="2024-06-05T13:43:09.659" v="1961" actId="255"/>
          <ac:spMkLst>
            <pc:docMk/>
            <pc:sldMk cId="2717543464" sldId="379"/>
            <ac:spMk id="2" creationId="{0646FC37-F96C-C950-BFFB-73BD40BB0EE2}"/>
          </ac:spMkLst>
        </pc:spChg>
        <pc:spChg chg="mod">
          <ac:chgData name="Caroline Montgomery" userId="d3bb57d4-416b-44d1-b6d6-31b331f4d44d" providerId="ADAL" clId="{BFFC8671-21BD-4724-8998-BF2987B24AB0}" dt="2024-06-05T13:59:25.738" v="2096" actId="255"/>
          <ac:spMkLst>
            <pc:docMk/>
            <pc:sldMk cId="2717543464" sldId="379"/>
            <ac:spMk id="3" creationId="{7E3CC08A-FB71-96D6-8170-B7191EBF98A6}"/>
          </ac:spMkLst>
        </pc:spChg>
        <pc:picChg chg="add">
          <ac:chgData name="Caroline Montgomery" userId="d3bb57d4-416b-44d1-b6d6-31b331f4d44d" providerId="ADAL" clId="{BFFC8671-21BD-4724-8998-BF2987B24AB0}" dt="2024-05-30T14:48:58.116" v="1647" actId="22"/>
          <ac:picMkLst>
            <pc:docMk/>
            <pc:sldMk cId="2717543464" sldId="379"/>
            <ac:picMk id="5" creationId="{683130B5-2F9E-8096-DFAE-508EC82C96ED}"/>
          </ac:picMkLst>
        </pc:picChg>
      </pc:sldChg>
      <pc:sldChg chg="addSp modSp new mod">
        <pc:chgData name="Caroline Montgomery" userId="d3bb57d4-416b-44d1-b6d6-31b331f4d44d" providerId="ADAL" clId="{BFFC8671-21BD-4724-8998-BF2987B24AB0}" dt="2024-06-05T13:28:00.437" v="1944" actId="313"/>
        <pc:sldMkLst>
          <pc:docMk/>
          <pc:sldMk cId="627550857" sldId="380"/>
        </pc:sldMkLst>
        <pc:spChg chg="mod">
          <ac:chgData name="Caroline Montgomery" userId="d3bb57d4-416b-44d1-b6d6-31b331f4d44d" providerId="ADAL" clId="{BFFC8671-21BD-4724-8998-BF2987B24AB0}" dt="2024-06-05T13:28:00.437" v="1944" actId="313"/>
          <ac:spMkLst>
            <pc:docMk/>
            <pc:sldMk cId="627550857" sldId="380"/>
            <ac:spMk id="2" creationId="{76A07E42-F28D-7715-680E-8F2D983B316D}"/>
          </ac:spMkLst>
        </pc:spChg>
        <pc:spChg chg="mod">
          <ac:chgData name="Caroline Montgomery" userId="d3bb57d4-416b-44d1-b6d6-31b331f4d44d" providerId="ADAL" clId="{BFFC8671-21BD-4724-8998-BF2987B24AB0}" dt="2024-06-05T13:19:21.273" v="1835" actId="255"/>
          <ac:spMkLst>
            <pc:docMk/>
            <pc:sldMk cId="627550857" sldId="380"/>
            <ac:spMk id="3" creationId="{1D64145B-C56E-64E5-F13E-BBC838BBD0D8}"/>
          </ac:spMkLst>
        </pc:spChg>
        <pc:picChg chg="add mod">
          <ac:chgData name="Caroline Montgomery" userId="d3bb57d4-416b-44d1-b6d6-31b331f4d44d" providerId="ADAL" clId="{BFFC8671-21BD-4724-8998-BF2987B24AB0}" dt="2024-06-05T13:27:46.960" v="1927" actId="1076"/>
          <ac:picMkLst>
            <pc:docMk/>
            <pc:sldMk cId="627550857" sldId="380"/>
            <ac:picMk id="4" creationId="{5C06342F-9500-13B0-CC5B-B36C605734C9}"/>
          </ac:picMkLst>
        </pc:picChg>
      </pc:sldChg>
      <pc:sldChg chg="modSp mod">
        <pc:chgData name="Caroline Montgomery" userId="d3bb57d4-416b-44d1-b6d6-31b331f4d44d" providerId="ADAL" clId="{BFFC8671-21BD-4724-8998-BF2987B24AB0}" dt="2024-06-05T15:22:50.728" v="2304" actId="20577"/>
        <pc:sldMkLst>
          <pc:docMk/>
          <pc:sldMk cId="2060570058" sldId="381"/>
        </pc:sldMkLst>
        <pc:spChg chg="mod">
          <ac:chgData name="Caroline Montgomery" userId="d3bb57d4-416b-44d1-b6d6-31b331f4d44d" providerId="ADAL" clId="{BFFC8671-21BD-4724-8998-BF2987B24AB0}" dt="2024-06-05T15:22:50.728" v="2304" actId="20577"/>
          <ac:spMkLst>
            <pc:docMk/>
            <pc:sldMk cId="2060570058" sldId="381"/>
            <ac:spMk id="2" creationId="{E4EFB1D3-5D81-C9D2-1741-FD17D899D74B}"/>
          </ac:spMkLst>
        </pc:spChg>
        <pc:spChg chg="mod">
          <ac:chgData name="Caroline Montgomery" userId="d3bb57d4-416b-44d1-b6d6-31b331f4d44d" providerId="ADAL" clId="{BFFC8671-21BD-4724-8998-BF2987B24AB0}" dt="2024-06-05T15:22:46.387" v="2303" actId="255"/>
          <ac:spMkLst>
            <pc:docMk/>
            <pc:sldMk cId="2060570058" sldId="381"/>
            <ac:spMk id="3" creationId="{F6E884A2-D28A-6A83-4F1A-89568F2C6E59}"/>
          </ac:spMkLst>
        </pc:spChg>
      </pc:sldChg>
      <pc:sldChg chg="new del">
        <pc:chgData name="Caroline Montgomery" userId="d3bb57d4-416b-44d1-b6d6-31b331f4d44d" providerId="ADAL" clId="{BFFC8671-21BD-4724-8998-BF2987B24AB0}" dt="2024-06-05T13:44:11.416" v="1965" actId="47"/>
        <pc:sldMkLst>
          <pc:docMk/>
          <pc:sldMk cId="2431943874" sldId="381"/>
        </pc:sldMkLst>
      </pc:sldChg>
      <pc:sldChg chg="modSp new mod">
        <pc:chgData name="Caroline Montgomery" userId="d3bb57d4-416b-44d1-b6d6-31b331f4d44d" providerId="ADAL" clId="{BFFC8671-21BD-4724-8998-BF2987B24AB0}" dt="2024-06-05T15:21:48.620" v="2299" actId="113"/>
        <pc:sldMkLst>
          <pc:docMk/>
          <pc:sldMk cId="1486102651" sldId="382"/>
        </pc:sldMkLst>
        <pc:spChg chg="mod">
          <ac:chgData name="Caroline Montgomery" userId="d3bb57d4-416b-44d1-b6d6-31b331f4d44d" providerId="ADAL" clId="{BFFC8671-21BD-4724-8998-BF2987B24AB0}" dt="2024-06-05T15:21:48.620" v="2299" actId="113"/>
          <ac:spMkLst>
            <pc:docMk/>
            <pc:sldMk cId="1486102651" sldId="382"/>
            <ac:spMk id="2" creationId="{66DE86B8-E59E-88B5-F211-E519EAEF9149}"/>
          </ac:spMkLst>
        </pc:spChg>
        <pc:spChg chg="mod">
          <ac:chgData name="Caroline Montgomery" userId="d3bb57d4-416b-44d1-b6d6-31b331f4d44d" providerId="ADAL" clId="{BFFC8671-21BD-4724-8998-BF2987B24AB0}" dt="2024-06-05T15:19:52.103" v="2279" actId="255"/>
          <ac:spMkLst>
            <pc:docMk/>
            <pc:sldMk cId="1486102651" sldId="382"/>
            <ac:spMk id="3" creationId="{6A65C006-6F9E-DF05-CB7E-4CAB741B805F}"/>
          </ac:spMkLst>
        </pc:spChg>
      </pc:sldChg>
      <pc:sldChg chg="addSp delSp modSp new mod">
        <pc:chgData name="Caroline Montgomery" userId="d3bb57d4-416b-44d1-b6d6-31b331f4d44d" providerId="ADAL" clId="{BFFC8671-21BD-4724-8998-BF2987B24AB0}" dt="2024-06-05T15:28:55.669" v="2470" actId="12"/>
        <pc:sldMkLst>
          <pc:docMk/>
          <pc:sldMk cId="4238658440" sldId="383"/>
        </pc:sldMkLst>
        <pc:spChg chg="add del mod">
          <ac:chgData name="Caroline Montgomery" userId="d3bb57d4-416b-44d1-b6d6-31b331f4d44d" providerId="ADAL" clId="{BFFC8671-21BD-4724-8998-BF2987B24AB0}" dt="2024-06-05T15:28:55.669" v="2470" actId="12"/>
          <ac:spMkLst>
            <pc:docMk/>
            <pc:sldMk cId="4238658440" sldId="383"/>
            <ac:spMk id="2" creationId="{5D139E99-868E-5ED5-8A0A-3FF4BAA1517A}"/>
          </ac:spMkLst>
        </pc:spChg>
        <pc:spChg chg="mod">
          <ac:chgData name="Caroline Montgomery" userId="d3bb57d4-416b-44d1-b6d6-31b331f4d44d" providerId="ADAL" clId="{BFFC8671-21BD-4724-8998-BF2987B24AB0}" dt="2024-06-05T15:23:17.584" v="2307" actId="255"/>
          <ac:spMkLst>
            <pc:docMk/>
            <pc:sldMk cId="4238658440" sldId="383"/>
            <ac:spMk id="3" creationId="{A5B07444-7356-2A05-0CE9-3A6E0A2F06DE}"/>
          </ac:spMkLst>
        </pc:spChg>
        <pc:spChg chg="add del mod">
          <ac:chgData name="Caroline Montgomery" userId="d3bb57d4-416b-44d1-b6d6-31b331f4d44d" providerId="ADAL" clId="{BFFC8671-21BD-4724-8998-BF2987B24AB0}" dt="2024-06-05T15:27:57.288" v="2450" actId="478"/>
          <ac:spMkLst>
            <pc:docMk/>
            <pc:sldMk cId="4238658440" sldId="383"/>
            <ac:spMk id="5" creationId="{639EDF94-2183-6281-7A20-091FE6F24B91}"/>
          </ac:spMkLst>
        </pc:spChg>
      </pc:sldChg>
      <pc:sldChg chg="addSp delSp modSp new mod">
        <pc:chgData name="Caroline Montgomery" userId="d3bb57d4-416b-44d1-b6d6-31b331f4d44d" providerId="ADAL" clId="{BFFC8671-21BD-4724-8998-BF2987B24AB0}" dt="2024-06-05T15:36:27.770" v="2716" actId="1076"/>
        <pc:sldMkLst>
          <pc:docMk/>
          <pc:sldMk cId="2959454476" sldId="384"/>
        </pc:sldMkLst>
        <pc:spChg chg="del mod">
          <ac:chgData name="Caroline Montgomery" userId="d3bb57d4-416b-44d1-b6d6-31b331f4d44d" providerId="ADAL" clId="{BFFC8671-21BD-4724-8998-BF2987B24AB0}" dt="2024-06-05T15:34:44.963" v="2672" actId="478"/>
          <ac:spMkLst>
            <pc:docMk/>
            <pc:sldMk cId="2959454476" sldId="384"/>
            <ac:spMk id="2" creationId="{67D4741B-084B-AF66-6CBF-15ACAB726597}"/>
          </ac:spMkLst>
        </pc:spChg>
        <pc:spChg chg="mod">
          <ac:chgData name="Caroline Montgomery" userId="d3bb57d4-416b-44d1-b6d6-31b331f4d44d" providerId="ADAL" clId="{BFFC8671-21BD-4724-8998-BF2987B24AB0}" dt="2024-06-05T15:33:41.567" v="2619" actId="1076"/>
          <ac:spMkLst>
            <pc:docMk/>
            <pc:sldMk cId="2959454476" sldId="384"/>
            <ac:spMk id="3" creationId="{9E5E4F48-3320-3F7C-398A-E84ABCE25742}"/>
          </ac:spMkLst>
        </pc:spChg>
        <pc:spChg chg="add mod">
          <ac:chgData name="Caroline Montgomery" userId="d3bb57d4-416b-44d1-b6d6-31b331f4d44d" providerId="ADAL" clId="{BFFC8671-21BD-4724-8998-BF2987B24AB0}" dt="2024-06-05T15:35:25.808" v="2712" actId="1076"/>
          <ac:spMkLst>
            <pc:docMk/>
            <pc:sldMk cId="2959454476" sldId="384"/>
            <ac:spMk id="4" creationId="{52C3A753-9156-C5A6-B914-0BA7D4885F36}"/>
          </ac:spMkLst>
        </pc:spChg>
        <pc:picChg chg="add mod">
          <ac:chgData name="Caroline Montgomery" userId="d3bb57d4-416b-44d1-b6d6-31b331f4d44d" providerId="ADAL" clId="{BFFC8671-21BD-4724-8998-BF2987B24AB0}" dt="2024-06-05T15:36:27.770" v="2716" actId="1076"/>
          <ac:picMkLst>
            <pc:docMk/>
            <pc:sldMk cId="2959454476" sldId="384"/>
            <ac:picMk id="6" creationId="{DD776710-A712-04F3-6D47-44EB5A36825A}"/>
          </ac:picMkLst>
        </pc:picChg>
      </pc:sldChg>
      <pc:sldMasterChg chg="del delSldLayout">
        <pc:chgData name="Caroline Montgomery" userId="d3bb57d4-416b-44d1-b6d6-31b331f4d44d" providerId="ADAL" clId="{BFFC8671-21BD-4724-8998-BF2987B24AB0}" dt="2024-05-30T11:09:15.142" v="34" actId="47"/>
        <pc:sldMasterMkLst>
          <pc:docMk/>
          <pc:sldMasterMk cId="3638688464" sldId="2147483715"/>
        </pc:sldMasterMkLst>
        <pc:sldLayoutChg chg="del">
          <pc:chgData name="Caroline Montgomery" userId="d3bb57d4-416b-44d1-b6d6-31b331f4d44d" providerId="ADAL" clId="{BFFC8671-21BD-4724-8998-BF2987B24AB0}" dt="2024-05-30T11:09:15.142" v="34" actId="47"/>
          <pc:sldLayoutMkLst>
            <pc:docMk/>
            <pc:sldMasterMk cId="3638688464" sldId="2147483715"/>
            <pc:sldLayoutMk cId="1249489882" sldId="2147483672"/>
          </pc:sldLayoutMkLst>
        </pc:sldLayoutChg>
        <pc:sldLayoutChg chg="del">
          <pc:chgData name="Caroline Montgomery" userId="d3bb57d4-416b-44d1-b6d6-31b331f4d44d" providerId="ADAL" clId="{BFFC8671-21BD-4724-8998-BF2987B24AB0}" dt="2024-05-30T11:09:15.142" v="34" actId="47"/>
          <pc:sldLayoutMkLst>
            <pc:docMk/>
            <pc:sldMasterMk cId="3638688464" sldId="2147483715"/>
            <pc:sldLayoutMk cId="1393919061" sldId="2147483673"/>
          </pc:sldLayoutMkLst>
        </pc:sldLayoutChg>
        <pc:sldLayoutChg chg="del">
          <pc:chgData name="Caroline Montgomery" userId="d3bb57d4-416b-44d1-b6d6-31b331f4d44d" providerId="ADAL" clId="{BFFC8671-21BD-4724-8998-BF2987B24AB0}" dt="2024-05-30T11:09:15.142" v="34" actId="47"/>
          <pc:sldLayoutMkLst>
            <pc:docMk/>
            <pc:sldMasterMk cId="3638688464" sldId="2147483715"/>
            <pc:sldLayoutMk cId="2649625062" sldId="2147483674"/>
          </pc:sldLayoutMkLst>
        </pc:sldLayoutChg>
        <pc:sldLayoutChg chg="del">
          <pc:chgData name="Caroline Montgomery" userId="d3bb57d4-416b-44d1-b6d6-31b331f4d44d" providerId="ADAL" clId="{BFFC8671-21BD-4724-8998-BF2987B24AB0}" dt="2024-05-30T11:09:15.142" v="34" actId="47"/>
          <pc:sldLayoutMkLst>
            <pc:docMk/>
            <pc:sldMasterMk cId="3638688464" sldId="2147483715"/>
            <pc:sldLayoutMk cId="3766747637" sldId="2147483675"/>
          </pc:sldLayoutMkLst>
        </pc:sldLayoutChg>
        <pc:sldLayoutChg chg="del">
          <pc:chgData name="Caroline Montgomery" userId="d3bb57d4-416b-44d1-b6d6-31b331f4d44d" providerId="ADAL" clId="{BFFC8671-21BD-4724-8998-BF2987B24AB0}" dt="2024-05-30T11:09:15.142" v="34" actId="47"/>
          <pc:sldLayoutMkLst>
            <pc:docMk/>
            <pc:sldMasterMk cId="3638688464" sldId="2147483715"/>
            <pc:sldLayoutMk cId="1197085039" sldId="2147483676"/>
          </pc:sldLayoutMkLst>
        </pc:sldLayoutChg>
        <pc:sldLayoutChg chg="del">
          <pc:chgData name="Caroline Montgomery" userId="d3bb57d4-416b-44d1-b6d6-31b331f4d44d" providerId="ADAL" clId="{BFFC8671-21BD-4724-8998-BF2987B24AB0}" dt="2024-05-30T11:09:15.142" v="34" actId="47"/>
          <pc:sldLayoutMkLst>
            <pc:docMk/>
            <pc:sldMasterMk cId="3638688464" sldId="2147483715"/>
            <pc:sldLayoutMk cId="3221158220" sldId="2147483677"/>
          </pc:sldLayoutMkLst>
        </pc:sldLayoutChg>
        <pc:sldLayoutChg chg="del">
          <pc:chgData name="Caroline Montgomery" userId="d3bb57d4-416b-44d1-b6d6-31b331f4d44d" providerId="ADAL" clId="{BFFC8671-21BD-4724-8998-BF2987B24AB0}" dt="2024-05-30T11:09:15.142" v="34" actId="47"/>
          <pc:sldLayoutMkLst>
            <pc:docMk/>
            <pc:sldMasterMk cId="3638688464" sldId="2147483715"/>
            <pc:sldLayoutMk cId="931808170" sldId="2147483678"/>
          </pc:sldLayoutMkLst>
        </pc:sldLayoutChg>
        <pc:sldLayoutChg chg="del">
          <pc:chgData name="Caroline Montgomery" userId="d3bb57d4-416b-44d1-b6d6-31b331f4d44d" providerId="ADAL" clId="{BFFC8671-21BD-4724-8998-BF2987B24AB0}" dt="2024-05-30T11:09:15.142" v="34" actId="47"/>
          <pc:sldLayoutMkLst>
            <pc:docMk/>
            <pc:sldMasterMk cId="3638688464" sldId="2147483715"/>
            <pc:sldLayoutMk cId="614846108" sldId="2147483679"/>
          </pc:sldLayoutMkLst>
        </pc:sldLayoutChg>
        <pc:sldLayoutChg chg="del">
          <pc:chgData name="Caroline Montgomery" userId="d3bb57d4-416b-44d1-b6d6-31b331f4d44d" providerId="ADAL" clId="{BFFC8671-21BD-4724-8998-BF2987B24AB0}" dt="2024-05-30T11:09:15.142" v="34" actId="47"/>
          <pc:sldLayoutMkLst>
            <pc:docMk/>
            <pc:sldMasterMk cId="3638688464" sldId="2147483715"/>
            <pc:sldLayoutMk cId="2219068200" sldId="2147483680"/>
          </pc:sldLayoutMkLst>
        </pc:sldLayoutChg>
        <pc:sldLayoutChg chg="del">
          <pc:chgData name="Caroline Montgomery" userId="d3bb57d4-416b-44d1-b6d6-31b331f4d44d" providerId="ADAL" clId="{BFFC8671-21BD-4724-8998-BF2987B24AB0}" dt="2024-05-30T11:09:15.142" v="34" actId="47"/>
          <pc:sldLayoutMkLst>
            <pc:docMk/>
            <pc:sldMasterMk cId="3638688464" sldId="2147483715"/>
            <pc:sldLayoutMk cId="1329050475" sldId="2147483681"/>
          </pc:sldLayoutMkLst>
        </pc:sldLayoutChg>
        <pc:sldLayoutChg chg="del">
          <pc:chgData name="Caroline Montgomery" userId="d3bb57d4-416b-44d1-b6d6-31b331f4d44d" providerId="ADAL" clId="{BFFC8671-21BD-4724-8998-BF2987B24AB0}" dt="2024-05-30T11:09:15.142" v="34" actId="47"/>
          <pc:sldLayoutMkLst>
            <pc:docMk/>
            <pc:sldMasterMk cId="3638688464" sldId="2147483715"/>
            <pc:sldLayoutMk cId="2311245195" sldId="2147483682"/>
          </pc:sldLayoutMkLst>
        </pc:sldLayoutChg>
        <pc:sldLayoutChg chg="del">
          <pc:chgData name="Caroline Montgomery" userId="d3bb57d4-416b-44d1-b6d6-31b331f4d44d" providerId="ADAL" clId="{BFFC8671-21BD-4724-8998-BF2987B24AB0}" dt="2024-05-30T11:09:15.142" v="34" actId="47"/>
          <pc:sldLayoutMkLst>
            <pc:docMk/>
            <pc:sldMasterMk cId="3638688464" sldId="2147483715"/>
            <pc:sldLayoutMk cId="2418955460" sldId="2147483683"/>
          </pc:sldLayoutMkLst>
        </pc:sldLayoutChg>
        <pc:sldLayoutChg chg="del">
          <pc:chgData name="Caroline Montgomery" userId="d3bb57d4-416b-44d1-b6d6-31b331f4d44d" providerId="ADAL" clId="{BFFC8671-21BD-4724-8998-BF2987B24AB0}" dt="2024-05-30T11:09:15.142" v="34" actId="47"/>
          <pc:sldLayoutMkLst>
            <pc:docMk/>
            <pc:sldMasterMk cId="3638688464" sldId="2147483715"/>
            <pc:sldLayoutMk cId="1606127333" sldId="2147483684"/>
          </pc:sldLayoutMkLst>
        </pc:sldLayoutChg>
        <pc:sldLayoutChg chg="del">
          <pc:chgData name="Caroline Montgomery" userId="d3bb57d4-416b-44d1-b6d6-31b331f4d44d" providerId="ADAL" clId="{BFFC8671-21BD-4724-8998-BF2987B24AB0}" dt="2024-05-30T11:09:15.142" v="34" actId="47"/>
          <pc:sldLayoutMkLst>
            <pc:docMk/>
            <pc:sldMasterMk cId="3638688464" sldId="2147483715"/>
            <pc:sldLayoutMk cId="2524966035" sldId="2147483685"/>
          </pc:sldLayoutMkLst>
        </pc:sldLayoutChg>
        <pc:sldLayoutChg chg="del">
          <pc:chgData name="Caroline Montgomery" userId="d3bb57d4-416b-44d1-b6d6-31b331f4d44d" providerId="ADAL" clId="{BFFC8671-21BD-4724-8998-BF2987B24AB0}" dt="2024-05-30T11:09:15.142" v="34" actId="47"/>
          <pc:sldLayoutMkLst>
            <pc:docMk/>
            <pc:sldMasterMk cId="3638688464" sldId="2147483715"/>
            <pc:sldLayoutMk cId="2819209463" sldId="2147483686"/>
          </pc:sldLayoutMkLst>
        </pc:sldLayoutChg>
        <pc:sldLayoutChg chg="del">
          <pc:chgData name="Caroline Montgomery" userId="d3bb57d4-416b-44d1-b6d6-31b331f4d44d" providerId="ADAL" clId="{BFFC8671-21BD-4724-8998-BF2987B24AB0}" dt="2024-05-30T11:09:15.142" v="34" actId="47"/>
          <pc:sldLayoutMkLst>
            <pc:docMk/>
            <pc:sldMasterMk cId="3638688464" sldId="2147483715"/>
            <pc:sldLayoutMk cId="1189229886" sldId="2147483687"/>
          </pc:sldLayoutMkLst>
        </pc:sldLayoutChg>
        <pc:sldLayoutChg chg="del">
          <pc:chgData name="Caroline Montgomery" userId="d3bb57d4-416b-44d1-b6d6-31b331f4d44d" providerId="ADAL" clId="{BFFC8671-21BD-4724-8998-BF2987B24AB0}" dt="2024-05-30T11:09:15.142" v="34" actId="47"/>
          <pc:sldLayoutMkLst>
            <pc:docMk/>
            <pc:sldMasterMk cId="3638688464" sldId="2147483715"/>
            <pc:sldLayoutMk cId="4270152243" sldId="2147483688"/>
          </pc:sldLayoutMkLst>
        </pc:sldLayoutChg>
        <pc:sldLayoutChg chg="del">
          <pc:chgData name="Caroline Montgomery" userId="d3bb57d4-416b-44d1-b6d6-31b331f4d44d" providerId="ADAL" clId="{BFFC8671-21BD-4724-8998-BF2987B24AB0}" dt="2024-05-30T11:09:15.142" v="34" actId="47"/>
          <pc:sldLayoutMkLst>
            <pc:docMk/>
            <pc:sldMasterMk cId="3638688464" sldId="2147483715"/>
            <pc:sldLayoutMk cId="706259497" sldId="2147483689"/>
          </pc:sldLayoutMkLst>
        </pc:sldLayoutChg>
        <pc:sldLayoutChg chg="del">
          <pc:chgData name="Caroline Montgomery" userId="d3bb57d4-416b-44d1-b6d6-31b331f4d44d" providerId="ADAL" clId="{BFFC8671-21BD-4724-8998-BF2987B24AB0}" dt="2024-05-30T11:09:15.142" v="34" actId="47"/>
          <pc:sldLayoutMkLst>
            <pc:docMk/>
            <pc:sldMasterMk cId="3638688464" sldId="2147483715"/>
            <pc:sldLayoutMk cId="3086150244" sldId="2147483690"/>
          </pc:sldLayoutMkLst>
        </pc:sldLayoutChg>
        <pc:sldLayoutChg chg="del">
          <pc:chgData name="Caroline Montgomery" userId="d3bb57d4-416b-44d1-b6d6-31b331f4d44d" providerId="ADAL" clId="{BFFC8671-21BD-4724-8998-BF2987B24AB0}" dt="2024-05-30T11:09:15.142" v="34" actId="47"/>
          <pc:sldLayoutMkLst>
            <pc:docMk/>
            <pc:sldMasterMk cId="3638688464" sldId="2147483715"/>
            <pc:sldLayoutMk cId="3174453130" sldId="2147483691"/>
          </pc:sldLayoutMkLst>
        </pc:sldLayoutChg>
        <pc:sldLayoutChg chg="del">
          <pc:chgData name="Caroline Montgomery" userId="d3bb57d4-416b-44d1-b6d6-31b331f4d44d" providerId="ADAL" clId="{BFFC8671-21BD-4724-8998-BF2987B24AB0}" dt="2024-05-30T11:09:15.142" v="34" actId="47"/>
          <pc:sldLayoutMkLst>
            <pc:docMk/>
            <pc:sldMasterMk cId="3638688464" sldId="2147483715"/>
            <pc:sldLayoutMk cId="2106268531" sldId="2147483692"/>
          </pc:sldLayoutMkLst>
        </pc:sldLayoutChg>
        <pc:sldLayoutChg chg="del">
          <pc:chgData name="Caroline Montgomery" userId="d3bb57d4-416b-44d1-b6d6-31b331f4d44d" providerId="ADAL" clId="{BFFC8671-21BD-4724-8998-BF2987B24AB0}" dt="2024-05-30T11:09:15.142" v="34" actId="47"/>
          <pc:sldLayoutMkLst>
            <pc:docMk/>
            <pc:sldMasterMk cId="3638688464" sldId="2147483715"/>
            <pc:sldLayoutMk cId="1378639738" sldId="2147483693"/>
          </pc:sldLayoutMkLst>
        </pc:sldLayoutChg>
        <pc:sldLayoutChg chg="del">
          <pc:chgData name="Caroline Montgomery" userId="d3bb57d4-416b-44d1-b6d6-31b331f4d44d" providerId="ADAL" clId="{BFFC8671-21BD-4724-8998-BF2987B24AB0}" dt="2024-05-30T11:09:15.142" v="34" actId="47"/>
          <pc:sldLayoutMkLst>
            <pc:docMk/>
            <pc:sldMasterMk cId="3638688464" sldId="2147483715"/>
            <pc:sldLayoutMk cId="2380514323" sldId="2147483694"/>
          </pc:sldLayoutMkLst>
        </pc:sldLayoutChg>
        <pc:sldLayoutChg chg="del">
          <pc:chgData name="Caroline Montgomery" userId="d3bb57d4-416b-44d1-b6d6-31b331f4d44d" providerId="ADAL" clId="{BFFC8671-21BD-4724-8998-BF2987B24AB0}" dt="2024-05-30T11:09:15.142" v="34" actId="47"/>
          <pc:sldLayoutMkLst>
            <pc:docMk/>
            <pc:sldMasterMk cId="3638688464" sldId="2147483715"/>
            <pc:sldLayoutMk cId="3240367209" sldId="2147483695"/>
          </pc:sldLayoutMkLst>
        </pc:sldLayoutChg>
        <pc:sldLayoutChg chg="del">
          <pc:chgData name="Caroline Montgomery" userId="d3bb57d4-416b-44d1-b6d6-31b331f4d44d" providerId="ADAL" clId="{BFFC8671-21BD-4724-8998-BF2987B24AB0}" dt="2024-05-30T11:09:15.142" v="34" actId="47"/>
          <pc:sldLayoutMkLst>
            <pc:docMk/>
            <pc:sldMasterMk cId="3638688464" sldId="2147483715"/>
            <pc:sldLayoutMk cId="909975894" sldId="2147483696"/>
          </pc:sldLayoutMkLst>
        </pc:sldLayoutChg>
        <pc:sldLayoutChg chg="del">
          <pc:chgData name="Caroline Montgomery" userId="d3bb57d4-416b-44d1-b6d6-31b331f4d44d" providerId="ADAL" clId="{BFFC8671-21BD-4724-8998-BF2987B24AB0}" dt="2024-05-30T11:09:15.142" v="34" actId="47"/>
          <pc:sldLayoutMkLst>
            <pc:docMk/>
            <pc:sldMasterMk cId="3638688464" sldId="2147483715"/>
            <pc:sldLayoutMk cId="4221806292" sldId="2147483697"/>
          </pc:sldLayoutMkLst>
        </pc:sldLayoutChg>
        <pc:sldLayoutChg chg="del">
          <pc:chgData name="Caroline Montgomery" userId="d3bb57d4-416b-44d1-b6d6-31b331f4d44d" providerId="ADAL" clId="{BFFC8671-21BD-4724-8998-BF2987B24AB0}" dt="2024-05-30T11:09:15.142" v="34" actId="47"/>
          <pc:sldLayoutMkLst>
            <pc:docMk/>
            <pc:sldMasterMk cId="3638688464" sldId="2147483715"/>
            <pc:sldLayoutMk cId="3080336142" sldId="2147483698"/>
          </pc:sldLayoutMkLst>
        </pc:sldLayoutChg>
        <pc:sldLayoutChg chg="del">
          <pc:chgData name="Caroline Montgomery" userId="d3bb57d4-416b-44d1-b6d6-31b331f4d44d" providerId="ADAL" clId="{BFFC8671-21BD-4724-8998-BF2987B24AB0}" dt="2024-05-30T11:09:15.142" v="34" actId="47"/>
          <pc:sldLayoutMkLst>
            <pc:docMk/>
            <pc:sldMasterMk cId="3638688464" sldId="2147483715"/>
            <pc:sldLayoutMk cId="2825656372" sldId="2147483699"/>
          </pc:sldLayoutMkLst>
        </pc:sldLayoutChg>
        <pc:sldLayoutChg chg="del">
          <pc:chgData name="Caroline Montgomery" userId="d3bb57d4-416b-44d1-b6d6-31b331f4d44d" providerId="ADAL" clId="{BFFC8671-21BD-4724-8998-BF2987B24AB0}" dt="2024-05-30T11:09:15.142" v="34" actId="47"/>
          <pc:sldLayoutMkLst>
            <pc:docMk/>
            <pc:sldMasterMk cId="3638688464" sldId="2147483715"/>
            <pc:sldLayoutMk cId="900229763" sldId="2147483700"/>
          </pc:sldLayoutMkLst>
        </pc:sldLayoutChg>
        <pc:sldLayoutChg chg="del">
          <pc:chgData name="Caroline Montgomery" userId="d3bb57d4-416b-44d1-b6d6-31b331f4d44d" providerId="ADAL" clId="{BFFC8671-21BD-4724-8998-BF2987B24AB0}" dt="2024-05-30T11:09:15.142" v="34" actId="47"/>
          <pc:sldLayoutMkLst>
            <pc:docMk/>
            <pc:sldMasterMk cId="3638688464" sldId="2147483715"/>
            <pc:sldLayoutMk cId="998940811" sldId="2147483701"/>
          </pc:sldLayoutMkLst>
        </pc:sldLayoutChg>
        <pc:sldLayoutChg chg="del">
          <pc:chgData name="Caroline Montgomery" userId="d3bb57d4-416b-44d1-b6d6-31b331f4d44d" providerId="ADAL" clId="{BFFC8671-21BD-4724-8998-BF2987B24AB0}" dt="2024-05-30T11:09:15.142" v="34" actId="47"/>
          <pc:sldLayoutMkLst>
            <pc:docMk/>
            <pc:sldMasterMk cId="3638688464" sldId="2147483715"/>
            <pc:sldLayoutMk cId="117671870" sldId="2147483702"/>
          </pc:sldLayoutMkLst>
        </pc:sldLayoutChg>
        <pc:sldLayoutChg chg="del">
          <pc:chgData name="Caroline Montgomery" userId="d3bb57d4-416b-44d1-b6d6-31b331f4d44d" providerId="ADAL" clId="{BFFC8671-21BD-4724-8998-BF2987B24AB0}" dt="2024-05-30T11:09:15.142" v="34" actId="47"/>
          <pc:sldLayoutMkLst>
            <pc:docMk/>
            <pc:sldMasterMk cId="3638688464" sldId="2147483715"/>
            <pc:sldLayoutMk cId="3994510738" sldId="2147483703"/>
          </pc:sldLayoutMkLst>
        </pc:sldLayoutChg>
        <pc:sldLayoutChg chg="del">
          <pc:chgData name="Caroline Montgomery" userId="d3bb57d4-416b-44d1-b6d6-31b331f4d44d" providerId="ADAL" clId="{BFFC8671-21BD-4724-8998-BF2987B24AB0}" dt="2024-05-30T11:09:15.142" v="34" actId="47"/>
          <pc:sldLayoutMkLst>
            <pc:docMk/>
            <pc:sldMasterMk cId="3638688464" sldId="2147483715"/>
            <pc:sldLayoutMk cId="196800621" sldId="2147483704"/>
          </pc:sldLayoutMkLst>
        </pc:sldLayoutChg>
        <pc:sldLayoutChg chg="del">
          <pc:chgData name="Caroline Montgomery" userId="d3bb57d4-416b-44d1-b6d6-31b331f4d44d" providerId="ADAL" clId="{BFFC8671-21BD-4724-8998-BF2987B24AB0}" dt="2024-05-30T11:09:15.142" v="34" actId="47"/>
          <pc:sldLayoutMkLst>
            <pc:docMk/>
            <pc:sldMasterMk cId="3638688464" sldId="2147483715"/>
            <pc:sldLayoutMk cId="2304413816" sldId="2147483705"/>
          </pc:sldLayoutMkLst>
        </pc:sldLayoutChg>
        <pc:sldLayoutChg chg="del">
          <pc:chgData name="Caroline Montgomery" userId="d3bb57d4-416b-44d1-b6d6-31b331f4d44d" providerId="ADAL" clId="{BFFC8671-21BD-4724-8998-BF2987B24AB0}" dt="2024-05-30T11:09:15.142" v="34" actId="47"/>
          <pc:sldLayoutMkLst>
            <pc:docMk/>
            <pc:sldMasterMk cId="3638688464" sldId="2147483715"/>
            <pc:sldLayoutMk cId="3097339354" sldId="2147483706"/>
          </pc:sldLayoutMkLst>
        </pc:sldLayoutChg>
        <pc:sldLayoutChg chg="del">
          <pc:chgData name="Caroline Montgomery" userId="d3bb57d4-416b-44d1-b6d6-31b331f4d44d" providerId="ADAL" clId="{BFFC8671-21BD-4724-8998-BF2987B24AB0}" dt="2024-05-30T11:09:15.142" v="34" actId="47"/>
          <pc:sldLayoutMkLst>
            <pc:docMk/>
            <pc:sldMasterMk cId="3638688464" sldId="2147483715"/>
            <pc:sldLayoutMk cId="371131968" sldId="2147483707"/>
          </pc:sldLayoutMkLst>
        </pc:sldLayoutChg>
        <pc:sldLayoutChg chg="del">
          <pc:chgData name="Caroline Montgomery" userId="d3bb57d4-416b-44d1-b6d6-31b331f4d44d" providerId="ADAL" clId="{BFFC8671-21BD-4724-8998-BF2987B24AB0}" dt="2024-05-30T11:09:15.142" v="34" actId="47"/>
          <pc:sldLayoutMkLst>
            <pc:docMk/>
            <pc:sldMasterMk cId="3638688464" sldId="2147483715"/>
            <pc:sldLayoutMk cId="521557574" sldId="2147483708"/>
          </pc:sldLayoutMkLst>
        </pc:sldLayoutChg>
        <pc:sldLayoutChg chg="del">
          <pc:chgData name="Caroline Montgomery" userId="d3bb57d4-416b-44d1-b6d6-31b331f4d44d" providerId="ADAL" clId="{BFFC8671-21BD-4724-8998-BF2987B24AB0}" dt="2024-05-30T11:09:15.142" v="34" actId="47"/>
          <pc:sldLayoutMkLst>
            <pc:docMk/>
            <pc:sldMasterMk cId="3638688464" sldId="2147483715"/>
            <pc:sldLayoutMk cId="1713881178" sldId="2147483709"/>
          </pc:sldLayoutMkLst>
        </pc:sldLayoutChg>
        <pc:sldLayoutChg chg="del">
          <pc:chgData name="Caroline Montgomery" userId="d3bb57d4-416b-44d1-b6d6-31b331f4d44d" providerId="ADAL" clId="{BFFC8671-21BD-4724-8998-BF2987B24AB0}" dt="2024-05-30T11:09:15.142" v="34" actId="47"/>
          <pc:sldLayoutMkLst>
            <pc:docMk/>
            <pc:sldMasterMk cId="3638688464" sldId="2147483715"/>
            <pc:sldLayoutMk cId="2683154992" sldId="2147483710"/>
          </pc:sldLayoutMkLst>
        </pc:sldLayoutChg>
        <pc:sldLayoutChg chg="del">
          <pc:chgData name="Caroline Montgomery" userId="d3bb57d4-416b-44d1-b6d6-31b331f4d44d" providerId="ADAL" clId="{BFFC8671-21BD-4724-8998-BF2987B24AB0}" dt="2024-05-30T11:09:15.142" v="34" actId="47"/>
          <pc:sldLayoutMkLst>
            <pc:docMk/>
            <pc:sldMasterMk cId="3638688464" sldId="2147483715"/>
            <pc:sldLayoutMk cId="1361446801" sldId="2147483711"/>
          </pc:sldLayoutMkLst>
        </pc:sldLayoutChg>
        <pc:sldLayoutChg chg="del">
          <pc:chgData name="Caroline Montgomery" userId="d3bb57d4-416b-44d1-b6d6-31b331f4d44d" providerId="ADAL" clId="{BFFC8671-21BD-4724-8998-BF2987B24AB0}" dt="2024-05-30T11:09:15.142" v="34" actId="47"/>
          <pc:sldLayoutMkLst>
            <pc:docMk/>
            <pc:sldMasterMk cId="3638688464" sldId="2147483715"/>
            <pc:sldLayoutMk cId="1413984142" sldId="2147483716"/>
          </pc:sldLayoutMkLst>
        </pc:sldLayoutChg>
        <pc:sldLayoutChg chg="del">
          <pc:chgData name="Caroline Montgomery" userId="d3bb57d4-416b-44d1-b6d6-31b331f4d44d" providerId="ADAL" clId="{BFFC8671-21BD-4724-8998-BF2987B24AB0}" dt="2024-05-30T11:09:15.142" v="34" actId="47"/>
          <pc:sldLayoutMkLst>
            <pc:docMk/>
            <pc:sldMasterMk cId="3638688464" sldId="2147483715"/>
            <pc:sldLayoutMk cId="3274133816" sldId="2147483717"/>
          </pc:sldLayoutMkLst>
        </pc:sldLayoutChg>
        <pc:sldLayoutChg chg="del">
          <pc:chgData name="Caroline Montgomery" userId="d3bb57d4-416b-44d1-b6d6-31b331f4d44d" providerId="ADAL" clId="{BFFC8671-21BD-4724-8998-BF2987B24AB0}" dt="2024-05-30T11:09:15.142" v="34" actId="47"/>
          <pc:sldLayoutMkLst>
            <pc:docMk/>
            <pc:sldMasterMk cId="3638688464" sldId="2147483715"/>
            <pc:sldLayoutMk cId="801075990" sldId="2147483718"/>
          </pc:sldLayoutMkLst>
        </pc:sldLayoutChg>
        <pc:sldLayoutChg chg="del">
          <pc:chgData name="Caroline Montgomery" userId="d3bb57d4-416b-44d1-b6d6-31b331f4d44d" providerId="ADAL" clId="{BFFC8671-21BD-4724-8998-BF2987B24AB0}" dt="2024-05-30T11:09:15.142" v="34" actId="47"/>
          <pc:sldLayoutMkLst>
            <pc:docMk/>
            <pc:sldMasterMk cId="3638688464" sldId="2147483715"/>
            <pc:sldLayoutMk cId="111498391" sldId="2147483719"/>
          </pc:sldLayoutMkLst>
        </pc:sldLayoutChg>
        <pc:sldLayoutChg chg="del">
          <pc:chgData name="Caroline Montgomery" userId="d3bb57d4-416b-44d1-b6d6-31b331f4d44d" providerId="ADAL" clId="{BFFC8671-21BD-4724-8998-BF2987B24AB0}" dt="2024-05-30T11:09:15.142" v="34" actId="47"/>
          <pc:sldLayoutMkLst>
            <pc:docMk/>
            <pc:sldMasterMk cId="3638688464" sldId="2147483715"/>
            <pc:sldLayoutMk cId="2295990715" sldId="2147483720"/>
          </pc:sldLayoutMkLst>
        </pc:sldLayoutChg>
        <pc:sldLayoutChg chg="del">
          <pc:chgData name="Caroline Montgomery" userId="d3bb57d4-416b-44d1-b6d6-31b331f4d44d" providerId="ADAL" clId="{BFFC8671-21BD-4724-8998-BF2987B24AB0}" dt="2024-05-30T11:09:15.142" v="34" actId="47"/>
          <pc:sldLayoutMkLst>
            <pc:docMk/>
            <pc:sldMasterMk cId="3638688464" sldId="2147483715"/>
            <pc:sldLayoutMk cId="1932024727" sldId="2147483721"/>
          </pc:sldLayoutMkLst>
        </pc:sldLayoutChg>
      </pc:sldMasterChg>
      <pc:sldMasterChg chg="del delSldLayout">
        <pc:chgData name="Caroline Montgomery" userId="d3bb57d4-416b-44d1-b6d6-31b331f4d44d" providerId="ADAL" clId="{BFFC8671-21BD-4724-8998-BF2987B24AB0}" dt="2024-05-30T11:09:12.132" v="33" actId="47"/>
        <pc:sldMasterMkLst>
          <pc:docMk/>
          <pc:sldMasterMk cId="923850032" sldId="2147483734"/>
        </pc:sldMasterMkLst>
        <pc:sldLayoutChg chg="del">
          <pc:chgData name="Caroline Montgomery" userId="d3bb57d4-416b-44d1-b6d6-31b331f4d44d" providerId="ADAL" clId="{BFFC8671-21BD-4724-8998-BF2987B24AB0}" dt="2024-05-30T11:09:12.132" v="33" actId="47"/>
          <pc:sldLayoutMkLst>
            <pc:docMk/>
            <pc:sldMasterMk cId="923850032" sldId="2147483734"/>
            <pc:sldLayoutMk cId="3420212550" sldId="2147483735"/>
          </pc:sldLayoutMkLst>
        </pc:sldLayoutChg>
        <pc:sldLayoutChg chg="del">
          <pc:chgData name="Caroline Montgomery" userId="d3bb57d4-416b-44d1-b6d6-31b331f4d44d" providerId="ADAL" clId="{BFFC8671-21BD-4724-8998-BF2987B24AB0}" dt="2024-05-30T11:09:12.132" v="33" actId="47"/>
          <pc:sldLayoutMkLst>
            <pc:docMk/>
            <pc:sldMasterMk cId="923850032" sldId="2147483734"/>
            <pc:sldLayoutMk cId="154330764" sldId="2147483736"/>
          </pc:sldLayoutMkLst>
        </pc:sldLayoutChg>
        <pc:sldLayoutChg chg="del">
          <pc:chgData name="Caroline Montgomery" userId="d3bb57d4-416b-44d1-b6d6-31b331f4d44d" providerId="ADAL" clId="{BFFC8671-21BD-4724-8998-BF2987B24AB0}" dt="2024-05-30T11:09:12.132" v="33" actId="47"/>
          <pc:sldLayoutMkLst>
            <pc:docMk/>
            <pc:sldMasterMk cId="923850032" sldId="2147483734"/>
            <pc:sldLayoutMk cId="82336965" sldId="2147483737"/>
          </pc:sldLayoutMkLst>
        </pc:sldLayoutChg>
        <pc:sldLayoutChg chg="del">
          <pc:chgData name="Caroline Montgomery" userId="d3bb57d4-416b-44d1-b6d6-31b331f4d44d" providerId="ADAL" clId="{BFFC8671-21BD-4724-8998-BF2987B24AB0}" dt="2024-05-30T11:09:12.132" v="33" actId="47"/>
          <pc:sldLayoutMkLst>
            <pc:docMk/>
            <pc:sldMasterMk cId="923850032" sldId="2147483734"/>
            <pc:sldLayoutMk cId="707557018" sldId="2147483738"/>
          </pc:sldLayoutMkLst>
        </pc:sldLayoutChg>
        <pc:sldLayoutChg chg="del">
          <pc:chgData name="Caroline Montgomery" userId="d3bb57d4-416b-44d1-b6d6-31b331f4d44d" providerId="ADAL" clId="{BFFC8671-21BD-4724-8998-BF2987B24AB0}" dt="2024-05-30T11:09:12.132" v="33" actId="47"/>
          <pc:sldLayoutMkLst>
            <pc:docMk/>
            <pc:sldMasterMk cId="923850032" sldId="2147483734"/>
            <pc:sldLayoutMk cId="2460086745" sldId="2147483739"/>
          </pc:sldLayoutMkLst>
        </pc:sldLayoutChg>
        <pc:sldLayoutChg chg="del">
          <pc:chgData name="Caroline Montgomery" userId="d3bb57d4-416b-44d1-b6d6-31b331f4d44d" providerId="ADAL" clId="{BFFC8671-21BD-4724-8998-BF2987B24AB0}" dt="2024-05-30T11:09:12.132" v="33" actId="47"/>
          <pc:sldLayoutMkLst>
            <pc:docMk/>
            <pc:sldMasterMk cId="923850032" sldId="2147483734"/>
            <pc:sldLayoutMk cId="662460312" sldId="2147483740"/>
          </pc:sldLayoutMkLst>
        </pc:sldLayoutChg>
        <pc:sldLayoutChg chg="del">
          <pc:chgData name="Caroline Montgomery" userId="d3bb57d4-416b-44d1-b6d6-31b331f4d44d" providerId="ADAL" clId="{BFFC8671-21BD-4724-8998-BF2987B24AB0}" dt="2024-05-30T11:09:12.132" v="33" actId="47"/>
          <pc:sldLayoutMkLst>
            <pc:docMk/>
            <pc:sldMasterMk cId="923850032" sldId="2147483734"/>
            <pc:sldLayoutMk cId="392461931" sldId="2147483741"/>
          </pc:sldLayoutMkLst>
        </pc:sldLayoutChg>
        <pc:sldLayoutChg chg="del">
          <pc:chgData name="Caroline Montgomery" userId="d3bb57d4-416b-44d1-b6d6-31b331f4d44d" providerId="ADAL" clId="{BFFC8671-21BD-4724-8998-BF2987B24AB0}" dt="2024-05-30T11:09:12.132" v="33" actId="47"/>
          <pc:sldLayoutMkLst>
            <pc:docMk/>
            <pc:sldMasterMk cId="923850032" sldId="2147483734"/>
            <pc:sldLayoutMk cId="1543363238" sldId="2147483742"/>
          </pc:sldLayoutMkLst>
        </pc:sldLayoutChg>
        <pc:sldLayoutChg chg="del">
          <pc:chgData name="Caroline Montgomery" userId="d3bb57d4-416b-44d1-b6d6-31b331f4d44d" providerId="ADAL" clId="{BFFC8671-21BD-4724-8998-BF2987B24AB0}" dt="2024-05-30T11:09:12.132" v="33" actId="47"/>
          <pc:sldLayoutMkLst>
            <pc:docMk/>
            <pc:sldMasterMk cId="923850032" sldId="2147483734"/>
            <pc:sldLayoutMk cId="3621422338" sldId="2147483743"/>
          </pc:sldLayoutMkLst>
        </pc:sldLayoutChg>
        <pc:sldLayoutChg chg="del">
          <pc:chgData name="Caroline Montgomery" userId="d3bb57d4-416b-44d1-b6d6-31b331f4d44d" providerId="ADAL" clId="{BFFC8671-21BD-4724-8998-BF2987B24AB0}" dt="2024-05-30T11:09:12.132" v="33" actId="47"/>
          <pc:sldLayoutMkLst>
            <pc:docMk/>
            <pc:sldMasterMk cId="923850032" sldId="2147483734"/>
            <pc:sldLayoutMk cId="4281430038" sldId="2147483744"/>
          </pc:sldLayoutMkLst>
        </pc:sldLayoutChg>
        <pc:sldLayoutChg chg="del">
          <pc:chgData name="Caroline Montgomery" userId="d3bb57d4-416b-44d1-b6d6-31b331f4d44d" providerId="ADAL" clId="{BFFC8671-21BD-4724-8998-BF2987B24AB0}" dt="2024-05-30T11:09:12.132" v="33" actId="47"/>
          <pc:sldLayoutMkLst>
            <pc:docMk/>
            <pc:sldMasterMk cId="923850032" sldId="2147483734"/>
            <pc:sldLayoutMk cId="1972230656" sldId="2147483745"/>
          </pc:sldLayoutMkLst>
        </pc:sldLayoutChg>
        <pc:sldLayoutChg chg="del">
          <pc:chgData name="Caroline Montgomery" userId="d3bb57d4-416b-44d1-b6d6-31b331f4d44d" providerId="ADAL" clId="{BFFC8671-21BD-4724-8998-BF2987B24AB0}" dt="2024-05-30T11:09:12.132" v="33" actId="47"/>
          <pc:sldLayoutMkLst>
            <pc:docMk/>
            <pc:sldMasterMk cId="923850032" sldId="2147483734"/>
            <pc:sldLayoutMk cId="3377184254" sldId="2147483746"/>
          </pc:sldLayoutMkLst>
        </pc:sldLayoutChg>
        <pc:sldLayoutChg chg="del">
          <pc:chgData name="Caroline Montgomery" userId="d3bb57d4-416b-44d1-b6d6-31b331f4d44d" providerId="ADAL" clId="{BFFC8671-21BD-4724-8998-BF2987B24AB0}" dt="2024-05-30T11:09:12.132" v="33" actId="47"/>
          <pc:sldLayoutMkLst>
            <pc:docMk/>
            <pc:sldMasterMk cId="923850032" sldId="2147483734"/>
            <pc:sldLayoutMk cId="4259146326" sldId="2147483747"/>
          </pc:sldLayoutMkLst>
        </pc:sldLayoutChg>
        <pc:sldLayoutChg chg="del">
          <pc:chgData name="Caroline Montgomery" userId="d3bb57d4-416b-44d1-b6d6-31b331f4d44d" providerId="ADAL" clId="{BFFC8671-21BD-4724-8998-BF2987B24AB0}" dt="2024-05-30T11:09:12.132" v="33" actId="47"/>
          <pc:sldLayoutMkLst>
            <pc:docMk/>
            <pc:sldMasterMk cId="923850032" sldId="2147483734"/>
            <pc:sldLayoutMk cId="837638214" sldId="2147483748"/>
          </pc:sldLayoutMkLst>
        </pc:sldLayoutChg>
        <pc:sldLayoutChg chg="del">
          <pc:chgData name="Caroline Montgomery" userId="d3bb57d4-416b-44d1-b6d6-31b331f4d44d" providerId="ADAL" clId="{BFFC8671-21BD-4724-8998-BF2987B24AB0}" dt="2024-05-30T11:09:12.132" v="33" actId="47"/>
          <pc:sldLayoutMkLst>
            <pc:docMk/>
            <pc:sldMasterMk cId="923850032" sldId="2147483734"/>
            <pc:sldLayoutMk cId="1123198309" sldId="2147483749"/>
          </pc:sldLayoutMkLst>
        </pc:sldLayoutChg>
        <pc:sldLayoutChg chg="del">
          <pc:chgData name="Caroline Montgomery" userId="d3bb57d4-416b-44d1-b6d6-31b331f4d44d" providerId="ADAL" clId="{BFFC8671-21BD-4724-8998-BF2987B24AB0}" dt="2024-05-30T11:09:12.132" v="33" actId="47"/>
          <pc:sldLayoutMkLst>
            <pc:docMk/>
            <pc:sldMasterMk cId="923850032" sldId="2147483734"/>
            <pc:sldLayoutMk cId="979412534" sldId="2147483750"/>
          </pc:sldLayoutMkLst>
        </pc:sldLayoutChg>
        <pc:sldLayoutChg chg="del">
          <pc:chgData name="Caroline Montgomery" userId="d3bb57d4-416b-44d1-b6d6-31b331f4d44d" providerId="ADAL" clId="{BFFC8671-21BD-4724-8998-BF2987B24AB0}" dt="2024-05-30T11:09:12.132" v="33" actId="47"/>
          <pc:sldLayoutMkLst>
            <pc:docMk/>
            <pc:sldMasterMk cId="923850032" sldId="2147483734"/>
            <pc:sldLayoutMk cId="993393358" sldId="2147483751"/>
          </pc:sldLayoutMkLst>
        </pc:sldLayoutChg>
        <pc:sldLayoutChg chg="del">
          <pc:chgData name="Caroline Montgomery" userId="d3bb57d4-416b-44d1-b6d6-31b331f4d44d" providerId="ADAL" clId="{BFFC8671-21BD-4724-8998-BF2987B24AB0}" dt="2024-05-30T11:09:12.132" v="33" actId="47"/>
          <pc:sldLayoutMkLst>
            <pc:docMk/>
            <pc:sldMasterMk cId="923850032" sldId="2147483734"/>
            <pc:sldLayoutMk cId="3145780971" sldId="2147483752"/>
          </pc:sldLayoutMkLst>
        </pc:sldLayoutChg>
        <pc:sldLayoutChg chg="del">
          <pc:chgData name="Caroline Montgomery" userId="d3bb57d4-416b-44d1-b6d6-31b331f4d44d" providerId="ADAL" clId="{BFFC8671-21BD-4724-8998-BF2987B24AB0}" dt="2024-05-30T11:09:12.132" v="33" actId="47"/>
          <pc:sldLayoutMkLst>
            <pc:docMk/>
            <pc:sldMasterMk cId="923850032" sldId="2147483734"/>
            <pc:sldLayoutMk cId="801033020" sldId="2147483753"/>
          </pc:sldLayoutMkLst>
        </pc:sldLayoutChg>
        <pc:sldLayoutChg chg="del">
          <pc:chgData name="Caroline Montgomery" userId="d3bb57d4-416b-44d1-b6d6-31b331f4d44d" providerId="ADAL" clId="{BFFC8671-21BD-4724-8998-BF2987B24AB0}" dt="2024-05-30T11:09:12.132" v="33" actId="47"/>
          <pc:sldLayoutMkLst>
            <pc:docMk/>
            <pc:sldMasterMk cId="923850032" sldId="2147483734"/>
            <pc:sldLayoutMk cId="2271826285" sldId="2147483754"/>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736E589-83CD-487B-A298-043BA8574A91}"/>
              </a:ext>
            </a:extLst>
          </p:cNvPr>
          <p:cNvSpPr>
            <a:spLocks noGrp="1"/>
          </p:cNvSpPr>
          <p:nvPr>
            <p:ph type="hdr" sz="quarter"/>
          </p:nvPr>
        </p:nvSpPr>
        <p:spPr>
          <a:xfrm>
            <a:off x="0" y="0"/>
            <a:ext cx="2971800" cy="498475"/>
          </a:xfrm>
          <a:prstGeom prst="rect">
            <a:avLst/>
          </a:prstGeom>
        </p:spPr>
        <p:txBody>
          <a:bodyPr vert="horz" lIns="91440" tIns="45720" rIns="91440" bIns="45720" rtlCol="0"/>
          <a:lstStyle>
            <a:lvl1pPr algn="l">
              <a:defRPr sz="1200"/>
            </a:lvl1pPr>
          </a:lstStyle>
          <a:p>
            <a:endParaRPr lang="en-IE"/>
          </a:p>
        </p:txBody>
      </p:sp>
      <p:sp>
        <p:nvSpPr>
          <p:cNvPr id="3" name="Date Placeholder 2">
            <a:extLst>
              <a:ext uri="{FF2B5EF4-FFF2-40B4-BE49-F238E27FC236}">
                <a16:creationId xmlns:a16="http://schemas.microsoft.com/office/drawing/2014/main" id="{8F4313D1-E6D3-4399-8861-D1B57AB947A3}"/>
              </a:ext>
            </a:extLst>
          </p:cNvPr>
          <p:cNvSpPr>
            <a:spLocks noGrp="1"/>
          </p:cNvSpPr>
          <p:nvPr>
            <p:ph type="dt" sz="quarter" idx="1"/>
          </p:nvPr>
        </p:nvSpPr>
        <p:spPr>
          <a:xfrm>
            <a:off x="3884613" y="0"/>
            <a:ext cx="2971800" cy="498475"/>
          </a:xfrm>
          <a:prstGeom prst="rect">
            <a:avLst/>
          </a:prstGeom>
        </p:spPr>
        <p:txBody>
          <a:bodyPr vert="horz" lIns="91440" tIns="45720" rIns="91440" bIns="45720" rtlCol="0"/>
          <a:lstStyle>
            <a:lvl1pPr algn="r">
              <a:defRPr sz="1200"/>
            </a:lvl1pPr>
          </a:lstStyle>
          <a:p>
            <a:fld id="{635B02EA-9ECE-4B8F-97C9-78B02ADCBA76}" type="datetimeFigureOut">
              <a:rPr lang="en-IE" smtClean="0"/>
              <a:t>05/06/2024</a:t>
            </a:fld>
            <a:endParaRPr lang="en-IE"/>
          </a:p>
        </p:txBody>
      </p:sp>
      <p:sp>
        <p:nvSpPr>
          <p:cNvPr id="4" name="Footer Placeholder 3">
            <a:extLst>
              <a:ext uri="{FF2B5EF4-FFF2-40B4-BE49-F238E27FC236}">
                <a16:creationId xmlns:a16="http://schemas.microsoft.com/office/drawing/2014/main" id="{248FE0B3-6287-4F86-AF4A-24F742E21E1E}"/>
              </a:ext>
            </a:extLst>
          </p:cNvPr>
          <p:cNvSpPr>
            <a:spLocks noGrp="1"/>
          </p:cNvSpPr>
          <p:nvPr>
            <p:ph type="ftr" sz="quarter" idx="2"/>
          </p:nvPr>
        </p:nvSpPr>
        <p:spPr>
          <a:xfrm>
            <a:off x="0" y="9448800"/>
            <a:ext cx="2971800" cy="498475"/>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a:extLst>
              <a:ext uri="{FF2B5EF4-FFF2-40B4-BE49-F238E27FC236}">
                <a16:creationId xmlns:a16="http://schemas.microsoft.com/office/drawing/2014/main" id="{6D1DF642-672F-4B0B-B6D4-E75A88F9E028}"/>
              </a:ext>
            </a:extLst>
          </p:cNvPr>
          <p:cNvSpPr>
            <a:spLocks noGrp="1"/>
          </p:cNvSpPr>
          <p:nvPr>
            <p:ph type="sldNum" sz="quarter" idx="3"/>
          </p:nvPr>
        </p:nvSpPr>
        <p:spPr>
          <a:xfrm>
            <a:off x="3884613" y="9448800"/>
            <a:ext cx="2971800" cy="498475"/>
          </a:xfrm>
          <a:prstGeom prst="rect">
            <a:avLst/>
          </a:prstGeom>
        </p:spPr>
        <p:txBody>
          <a:bodyPr vert="horz" lIns="91440" tIns="45720" rIns="91440" bIns="45720" rtlCol="0" anchor="b"/>
          <a:lstStyle>
            <a:lvl1pPr algn="r">
              <a:defRPr sz="1200"/>
            </a:lvl1pPr>
          </a:lstStyle>
          <a:p>
            <a:fld id="{7989471B-35E3-46C8-AFEE-C471D4566197}" type="slidenum">
              <a:rPr lang="en-IE" smtClean="0"/>
              <a:t>‹#›</a:t>
            </a:fld>
            <a:endParaRPr lang="en-IE"/>
          </a:p>
        </p:txBody>
      </p:sp>
    </p:spTree>
    <p:extLst>
      <p:ext uri="{BB962C8B-B14F-4D97-AF65-F5344CB8AC3E}">
        <p14:creationId xmlns:p14="http://schemas.microsoft.com/office/powerpoint/2010/main" val="23745516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 y="746125"/>
            <a:ext cx="6629400" cy="3730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87971" y="4724956"/>
            <a:ext cx="4908331" cy="447627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5"/>
          </p:nvPr>
        </p:nvSpPr>
        <p:spPr>
          <a:xfrm>
            <a:off x="6022876" y="9449911"/>
            <a:ext cx="835124" cy="497364"/>
          </a:xfrm>
          <a:prstGeom prst="rect">
            <a:avLst/>
          </a:prstGeom>
        </p:spPr>
        <p:txBody>
          <a:bodyPr vert="horz" lIns="91440" tIns="45720" rIns="91440" bIns="45720" rtlCol="0" anchor="b"/>
          <a:lstStyle>
            <a:lvl1pPr algn="r">
              <a:defRPr sz="1200">
                <a:latin typeface="+mn-lt"/>
                <a:cs typeface="Arial" panose="020B0604020202020204" pitchFamily="34" charset="0"/>
              </a:defRPr>
            </a:lvl1pPr>
          </a:lstStyle>
          <a:p>
            <a:fld id="{49DD4D23-C98A-435E-AE88-9061F8349B02}" type="slidenum">
              <a:rPr lang="en-GB" smtClean="0"/>
              <a:pPr/>
              <a:t>‹#›</a:t>
            </a:fld>
            <a:endParaRPr lang="en-GB"/>
          </a:p>
        </p:txBody>
      </p:sp>
    </p:spTree>
    <p:extLst>
      <p:ext uri="{BB962C8B-B14F-4D97-AF65-F5344CB8AC3E}">
        <p14:creationId xmlns:p14="http://schemas.microsoft.com/office/powerpoint/2010/main" val="610033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Arial" panose="020B0604020202020204" pitchFamily="34" charset="0"/>
      </a:defRPr>
    </a:lvl1pPr>
    <a:lvl2pPr marL="457200" algn="l" defTabSz="914400" rtl="0" eaLnBrk="1" latinLnBrk="0" hangingPunct="1">
      <a:defRPr sz="1200" kern="1200">
        <a:solidFill>
          <a:schemeClr val="tx1"/>
        </a:solidFill>
        <a:latin typeface="+mn-lt"/>
        <a:ea typeface="+mn-ea"/>
        <a:cs typeface="Arial" panose="020B0604020202020204" pitchFamily="34" charset="0"/>
      </a:defRPr>
    </a:lvl2pPr>
    <a:lvl3pPr marL="914400" algn="l" defTabSz="914400" rtl="0" eaLnBrk="1" latinLnBrk="0" hangingPunct="1">
      <a:defRPr sz="1200" kern="1200">
        <a:solidFill>
          <a:schemeClr val="tx1"/>
        </a:solidFill>
        <a:latin typeface="+mn-lt"/>
        <a:ea typeface="+mn-ea"/>
        <a:cs typeface="Arial" panose="020B0604020202020204" pitchFamily="34" charset="0"/>
      </a:defRPr>
    </a:lvl3pPr>
    <a:lvl4pPr marL="1371600" algn="l" defTabSz="914400" rtl="0" eaLnBrk="1" latinLnBrk="0" hangingPunct="1">
      <a:defRPr sz="1200" kern="1200">
        <a:solidFill>
          <a:schemeClr val="tx1"/>
        </a:solidFill>
        <a:latin typeface="+mn-lt"/>
        <a:ea typeface="+mn-ea"/>
        <a:cs typeface="Arial" panose="020B0604020202020204" pitchFamily="34" charset="0"/>
      </a:defRPr>
    </a:lvl4pPr>
    <a:lvl5pPr marL="1828800" algn="l" defTabSz="914400" rtl="0" eaLnBrk="1" latinLnBrk="0" hangingPunct="1">
      <a:defRPr sz="1200" kern="1200">
        <a:solidFill>
          <a:schemeClr val="tx1"/>
        </a:solidFill>
        <a:latin typeface="+mn-lt"/>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49DD4D23-C98A-435E-AE88-9061F8349B02}" type="slidenum">
              <a:rPr lang="en-GB" smtClean="0"/>
              <a:pPr/>
              <a:t>2</a:t>
            </a:fld>
            <a:endParaRPr lang="en-GB"/>
          </a:p>
        </p:txBody>
      </p:sp>
    </p:spTree>
    <p:extLst>
      <p:ext uri="{BB962C8B-B14F-4D97-AF65-F5344CB8AC3E}">
        <p14:creationId xmlns:p14="http://schemas.microsoft.com/office/powerpoint/2010/main" val="4025466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DD4D23-C98A-435E-AE88-9061F8349B02}" type="slidenum">
              <a:rPr kumimoji="0" lang="en-GB"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826006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90741E-89CF-452C-8276-7D4D1B3B45E8}" type="slidenum">
              <a:rPr kumimoji="0" lang="en-IE"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IE"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6395588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a:t>Students should </a:t>
            </a:r>
            <a:r>
              <a:rPr lang="en-IE" b="1" u="sng"/>
              <a:t>not</a:t>
            </a:r>
            <a:r>
              <a:rPr lang="en-IE"/>
              <a:t> use the Turnitin website for help as it is quite confusing for users to navigate and often gives them wrong info (e.g.</a:t>
            </a:r>
            <a:r>
              <a:rPr lang="en-IE" baseline="0"/>
              <a:t> they might end up looking at the advice for Turnitin.com not the Blackboard version).  Also if they have issues with submitting their similarity report etc. they should contact their instructor in the first instance for help.</a:t>
            </a:r>
            <a:endParaRPr lang="en-IE"/>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DD4D23-C98A-435E-AE88-9061F8349B02}" type="slidenum">
              <a:rPr kumimoji="0" lang="en-GB"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4224802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DD4D23-C98A-435E-AE88-9061F8349B02}" type="slidenum">
              <a:rPr kumimoji="0" lang="en-GB"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41249146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a:t>Provide URL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DD4D23-C98A-435E-AE88-9061F8349B02}" type="slidenum">
              <a:rPr kumimoji="0" lang="en-GB"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7495926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a:t>Simplify and update? </a:t>
            </a:r>
            <a:r>
              <a:rPr lang="en-IE" err="1"/>
              <a:t>Eg</a:t>
            </a:r>
            <a:r>
              <a:rPr lang="en-IE"/>
              <a:t> no duty desk???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DD4D23-C98A-435E-AE88-9061F8349B02}" type="slidenum">
              <a:rPr kumimoji="0" lang="en-GB"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473393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1228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983C9D7-A82B-43E3-AD33-8BCECC4E308D}" type="slidenum">
              <a:rPr lang="en-US" smtClean="0"/>
              <a:pPr/>
              <a:t>3</a:t>
            </a:fld>
            <a:endParaRPr lang="en-US"/>
          </a:p>
        </p:txBody>
      </p:sp>
    </p:spTree>
    <p:extLst>
      <p:ext uri="{BB962C8B-B14F-4D97-AF65-F5344CB8AC3E}">
        <p14:creationId xmlns:p14="http://schemas.microsoft.com/office/powerpoint/2010/main" val="1718547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a:t>Provide URL - All students are required to complete this tutorial.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DD4D23-C98A-435E-AE88-9061F8349B02}" type="slidenum">
              <a:rPr kumimoji="0" lang="en-GB"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543754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a:t>Provide URL</a:t>
            </a:r>
          </a:p>
        </p:txBody>
      </p:sp>
      <p:sp>
        <p:nvSpPr>
          <p:cNvPr id="4" name="Slide Number Placeholder 3"/>
          <p:cNvSpPr>
            <a:spLocks noGrp="1"/>
          </p:cNvSpPr>
          <p:nvPr>
            <p:ph type="sldNum" sz="quarter" idx="5"/>
          </p:nvPr>
        </p:nvSpPr>
        <p:spPr/>
        <p:txBody>
          <a:bodyPr/>
          <a:lstStyle/>
          <a:p>
            <a:fld id="{49DD4D23-C98A-435E-AE88-9061F8349B02}" type="slidenum">
              <a:rPr lang="en-GB" smtClean="0"/>
              <a:pPr/>
              <a:t>10</a:t>
            </a:fld>
            <a:endParaRPr lang="en-GB"/>
          </a:p>
        </p:txBody>
      </p:sp>
    </p:spTree>
    <p:extLst>
      <p:ext uri="{BB962C8B-B14F-4D97-AF65-F5344CB8AC3E}">
        <p14:creationId xmlns:p14="http://schemas.microsoft.com/office/powerpoint/2010/main" val="2235688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DD4D23-C98A-435E-AE88-9061F8349B02}" type="slidenum">
              <a:rPr kumimoji="0" lang="en-GB"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454107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49DD4D23-C98A-435E-AE88-9061F8349B02}" type="slidenum">
              <a:rPr lang="en-GB" smtClean="0"/>
              <a:pPr/>
              <a:t>15</a:t>
            </a:fld>
            <a:endParaRPr lang="en-GB"/>
          </a:p>
        </p:txBody>
      </p:sp>
    </p:spTree>
    <p:extLst>
      <p:ext uri="{BB962C8B-B14F-4D97-AF65-F5344CB8AC3E}">
        <p14:creationId xmlns:p14="http://schemas.microsoft.com/office/powerpoint/2010/main" val="3663464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a:t>Seán takes over at this point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DD4D23-C98A-435E-AE88-9061F8349B02}" type="slidenum">
              <a:rPr kumimoji="0" lang="en-GB"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136186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a:t>Could we simplify slightly? And possibly omit reference to IHS?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DD4D23-C98A-435E-AE88-9061F8349B02}" type="slidenum">
              <a:rPr kumimoji="0" lang="en-GB"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943239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DD4D23-C98A-435E-AE88-9061F8349B02}" type="slidenum">
              <a:rPr kumimoji="0" lang="en-GB"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6484511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4" descr="A picture containing swimming&#10;&#10;Description automatically generated">
            <a:extLst>
              <a:ext uri="{FF2B5EF4-FFF2-40B4-BE49-F238E27FC236}">
                <a16:creationId xmlns:a16="http://schemas.microsoft.com/office/drawing/2014/main" id="{555D65DD-5DDF-471C-ABBA-36351FC202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xt Placeholder 10"/>
          <p:cNvSpPr>
            <a:spLocks noGrp="1"/>
          </p:cNvSpPr>
          <p:nvPr>
            <p:ph type="body" sz="quarter" idx="10"/>
          </p:nvPr>
        </p:nvSpPr>
        <p:spPr>
          <a:xfrm>
            <a:off x="479376" y="5481750"/>
            <a:ext cx="6864625" cy="979374"/>
          </a:xfrm>
          <a:prstGeom prst="rect">
            <a:avLst/>
          </a:prstGeom>
        </p:spPr>
        <p:txBody>
          <a:bodyPr/>
          <a:lstStyle>
            <a:lvl1pPr>
              <a:spcBef>
                <a:spcPts val="0"/>
              </a:spcBef>
              <a:defRPr sz="1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0" indent="0">
              <a:spcBef>
                <a:spcPts val="0"/>
              </a:spcBef>
              <a:buNone/>
              <a:defRPr sz="14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0" indent="0">
              <a:spcBef>
                <a:spcPts val="567"/>
              </a:spcBef>
              <a:buNone/>
              <a:defRPr sz="14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a:spcBef>
                <a:spcPts val="0"/>
              </a:spcBef>
              <a:defRPr sz="1400">
                <a:solidFill>
                  <a:schemeClr val="bg1"/>
                </a:solidFill>
              </a:defRPr>
            </a:lvl4pPr>
            <a:lvl5pPr>
              <a:spcBef>
                <a:spcPts val="0"/>
              </a:spcBef>
              <a:defRPr sz="1400">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5" name="Title 9"/>
          <p:cNvSpPr>
            <a:spLocks noGrp="1"/>
          </p:cNvSpPr>
          <p:nvPr>
            <p:ph type="title"/>
          </p:nvPr>
        </p:nvSpPr>
        <p:spPr>
          <a:xfrm>
            <a:off x="479376" y="3429000"/>
            <a:ext cx="11043659" cy="1772941"/>
          </a:xfrm>
          <a:prstGeom prst="rect">
            <a:avLst/>
          </a:prstGeom>
        </p:spPr>
        <p:txBody>
          <a:bodyPr anchor="ct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en-IE"/>
          </a:p>
        </p:txBody>
      </p:sp>
      <p:sp>
        <p:nvSpPr>
          <p:cNvPr id="24" name="TextBox 23"/>
          <p:cNvSpPr txBox="1"/>
          <p:nvPr userDrawn="1"/>
        </p:nvSpPr>
        <p:spPr>
          <a:xfrm>
            <a:off x="479376" y="1650856"/>
            <a:ext cx="11233248" cy="892552"/>
          </a:xfrm>
          <a:prstGeom prst="rect">
            <a:avLst/>
          </a:prstGeom>
          <a:noFill/>
        </p:spPr>
        <p:txBody>
          <a:bodyPr wrap="square" rtlCol="0">
            <a:spAutoFit/>
          </a:bodyPr>
          <a:lstStyle/>
          <a:p>
            <a:pPr algn="l"/>
            <a:r>
              <a:rPr lang="en-IE" sz="2600" b="0" kern="1200" cap="small" baseline="0">
                <a:solidFill>
                  <a:schemeClr val="bg1"/>
                </a:solidFill>
                <a:latin typeface="Open Sans" panose="020B0606030504020204" pitchFamily="34" charset="0"/>
                <a:ea typeface="Open Sans" panose="020B0606030504020204" pitchFamily="34" charset="0"/>
                <a:cs typeface="Open Sans" panose="020B0606030504020204" pitchFamily="34" charset="0"/>
              </a:rPr>
              <a:t>The Library of Trinity College Dublin, the University of Dublin</a:t>
            </a:r>
          </a:p>
          <a:p>
            <a:pPr algn="l"/>
            <a:r>
              <a:rPr lang="en-IE" sz="2600" b="0" i="1" kern="1200" cap="small" baseline="0" err="1">
                <a:solidFill>
                  <a:schemeClr val="bg1"/>
                </a:solidFill>
                <a:latin typeface="Open Sans" panose="020B0606030504020204" pitchFamily="34" charset="0"/>
                <a:ea typeface="Open Sans" panose="020B0606030504020204" pitchFamily="34" charset="0"/>
                <a:cs typeface="Open Sans" panose="020B0606030504020204" pitchFamily="34" charset="0"/>
              </a:rPr>
              <a:t>Leabharlann</a:t>
            </a:r>
            <a:r>
              <a:rPr lang="en-IE" sz="2600" b="0" i="1" kern="1200" cap="small" baseline="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IE" sz="2600" b="0" i="1" kern="1200" cap="small" baseline="0" err="1">
                <a:solidFill>
                  <a:schemeClr val="bg1"/>
                </a:solidFill>
                <a:latin typeface="Open Sans" panose="020B0606030504020204" pitchFamily="34" charset="0"/>
                <a:ea typeface="Open Sans" panose="020B0606030504020204" pitchFamily="34" charset="0"/>
                <a:cs typeface="Open Sans" panose="020B0606030504020204" pitchFamily="34" charset="0"/>
              </a:rPr>
              <a:t>Choláiste</a:t>
            </a:r>
            <a:r>
              <a:rPr lang="en-IE" sz="2600" b="0" i="1" kern="1200" cap="small" baseline="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IE" sz="2600" b="0" i="1" kern="1200" cap="small" baseline="0" err="1">
                <a:solidFill>
                  <a:schemeClr val="bg1"/>
                </a:solidFill>
                <a:latin typeface="Open Sans" panose="020B0606030504020204" pitchFamily="34" charset="0"/>
                <a:ea typeface="Open Sans" panose="020B0606030504020204" pitchFamily="34" charset="0"/>
                <a:cs typeface="Open Sans" panose="020B0606030504020204" pitchFamily="34" charset="0"/>
              </a:rPr>
              <a:t>na</a:t>
            </a:r>
            <a:r>
              <a:rPr lang="en-IE" sz="2600" b="0" i="1" kern="1200" cap="small" baseline="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IE" sz="2600" b="0" i="1" kern="1200" cap="small" baseline="0" err="1">
                <a:solidFill>
                  <a:schemeClr val="bg1"/>
                </a:solidFill>
                <a:latin typeface="Open Sans" panose="020B0606030504020204" pitchFamily="34" charset="0"/>
                <a:ea typeface="Open Sans" panose="020B0606030504020204" pitchFamily="34" charset="0"/>
                <a:cs typeface="Open Sans" panose="020B0606030504020204" pitchFamily="34" charset="0"/>
              </a:rPr>
              <a:t>Tríonóide</a:t>
            </a:r>
            <a:r>
              <a:rPr lang="en-IE" sz="2600" b="0" i="1" kern="1200" cap="small" baseline="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IE" sz="2600" b="0" i="1" kern="1200" cap="small" baseline="0" err="1">
                <a:solidFill>
                  <a:schemeClr val="bg1"/>
                </a:solidFill>
                <a:latin typeface="Open Sans" panose="020B0606030504020204" pitchFamily="34" charset="0"/>
                <a:ea typeface="Open Sans" panose="020B0606030504020204" pitchFamily="34" charset="0"/>
                <a:cs typeface="Open Sans" panose="020B0606030504020204" pitchFamily="34" charset="0"/>
              </a:rPr>
              <a:t>Ollscoil</a:t>
            </a:r>
            <a:r>
              <a:rPr lang="en-IE" sz="2600" b="0" i="1" kern="1200" cap="small" baseline="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IE" sz="2600" b="0" i="1" kern="1200" cap="small" baseline="0" err="1">
                <a:solidFill>
                  <a:schemeClr val="bg1"/>
                </a:solidFill>
                <a:latin typeface="Open Sans" panose="020B0606030504020204" pitchFamily="34" charset="0"/>
                <a:ea typeface="Open Sans" panose="020B0606030504020204" pitchFamily="34" charset="0"/>
                <a:cs typeface="Open Sans" panose="020B0606030504020204" pitchFamily="34" charset="0"/>
              </a:rPr>
              <a:t>Átha</a:t>
            </a:r>
            <a:r>
              <a:rPr lang="en-IE" sz="2600" b="0" i="1" kern="1200" cap="small" baseline="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IE" sz="2600" b="0" i="1" kern="1200" cap="small" baseline="0" err="1">
                <a:solidFill>
                  <a:schemeClr val="bg1"/>
                </a:solidFill>
                <a:latin typeface="Open Sans" panose="020B0606030504020204" pitchFamily="34" charset="0"/>
                <a:ea typeface="Open Sans" panose="020B0606030504020204" pitchFamily="34" charset="0"/>
                <a:cs typeface="Open Sans" panose="020B0606030504020204" pitchFamily="34" charset="0"/>
              </a:rPr>
              <a:t>Cliath</a:t>
            </a:r>
            <a:endParaRPr lang="en-IE" sz="2600" b="0" i="1" kern="1200" cap="small" baseline="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9376" y="361125"/>
            <a:ext cx="4091948" cy="1092710"/>
          </a:xfrm>
          <a:prstGeom prst="rect">
            <a:avLst/>
          </a:prstGeom>
        </p:spPr>
      </p:pic>
    </p:spTree>
    <p:extLst>
      <p:ext uri="{BB962C8B-B14F-4D97-AF65-F5344CB8AC3E}">
        <p14:creationId xmlns:p14="http://schemas.microsoft.com/office/powerpoint/2010/main" val="3533279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8"/>
            <a:ext cx="12192000" cy="6857344"/>
          </a:xfrm>
          <a:prstGeom prst="rect">
            <a:avLst/>
          </a:prstGeom>
        </p:spPr>
      </p:pic>
      <p:sp>
        <p:nvSpPr>
          <p:cNvPr id="11" name="Text Placeholder 10"/>
          <p:cNvSpPr>
            <a:spLocks noGrp="1"/>
          </p:cNvSpPr>
          <p:nvPr>
            <p:ph type="body" sz="quarter" idx="10"/>
          </p:nvPr>
        </p:nvSpPr>
        <p:spPr>
          <a:xfrm>
            <a:off x="479376" y="5481750"/>
            <a:ext cx="6864625" cy="979374"/>
          </a:xfrm>
          <a:prstGeom prst="rect">
            <a:avLst/>
          </a:prstGeom>
        </p:spPr>
        <p:txBody>
          <a:bodyPr/>
          <a:lstStyle>
            <a:lvl1pPr>
              <a:spcBef>
                <a:spcPts val="0"/>
              </a:spcBef>
              <a:defRPr sz="1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0" indent="0">
              <a:spcBef>
                <a:spcPts val="0"/>
              </a:spcBef>
              <a:buNone/>
              <a:defRPr sz="14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0" indent="0">
              <a:spcBef>
                <a:spcPts val="567"/>
              </a:spcBef>
              <a:buNone/>
              <a:defRPr sz="14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a:spcBef>
                <a:spcPts val="0"/>
              </a:spcBef>
              <a:defRPr sz="1400">
                <a:solidFill>
                  <a:schemeClr val="bg1"/>
                </a:solidFill>
              </a:defRPr>
            </a:lvl4pPr>
            <a:lvl5pPr>
              <a:spcBef>
                <a:spcPts val="0"/>
              </a:spcBef>
              <a:defRPr sz="1400">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5" name="Title 9"/>
          <p:cNvSpPr>
            <a:spLocks noGrp="1"/>
          </p:cNvSpPr>
          <p:nvPr>
            <p:ph type="title"/>
          </p:nvPr>
        </p:nvSpPr>
        <p:spPr>
          <a:xfrm>
            <a:off x="479376" y="3429000"/>
            <a:ext cx="11043659" cy="1772941"/>
          </a:xfrm>
          <a:prstGeom prst="rect">
            <a:avLst/>
          </a:prstGeom>
        </p:spPr>
        <p:txBody>
          <a:bodyPr anchor="ct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en-IE"/>
          </a:p>
        </p:txBody>
      </p:sp>
      <p:sp>
        <p:nvSpPr>
          <p:cNvPr id="24" name="TextBox 23"/>
          <p:cNvSpPr txBox="1"/>
          <p:nvPr userDrawn="1"/>
        </p:nvSpPr>
        <p:spPr>
          <a:xfrm>
            <a:off x="479376" y="1650856"/>
            <a:ext cx="11233248" cy="892552"/>
          </a:xfrm>
          <a:prstGeom prst="rect">
            <a:avLst/>
          </a:prstGeom>
          <a:noFill/>
        </p:spPr>
        <p:txBody>
          <a:bodyPr wrap="square" rtlCol="0">
            <a:spAutoFit/>
          </a:bodyPr>
          <a:lstStyle/>
          <a:p>
            <a:pPr algn="l"/>
            <a:r>
              <a:rPr lang="en-IE" sz="2600" b="0" kern="1200" cap="small" baseline="0">
                <a:solidFill>
                  <a:schemeClr val="bg1"/>
                </a:solidFill>
                <a:latin typeface="Open Sans" panose="020B0606030504020204" pitchFamily="34" charset="0"/>
                <a:ea typeface="Open Sans" panose="020B0606030504020204" pitchFamily="34" charset="0"/>
                <a:cs typeface="Open Sans" panose="020B0606030504020204" pitchFamily="34" charset="0"/>
              </a:rPr>
              <a:t>The Library of Trinity College Dublin, the University of Dublin</a:t>
            </a:r>
          </a:p>
          <a:p>
            <a:pPr algn="l"/>
            <a:r>
              <a:rPr lang="en-IE" sz="2600" b="0" i="1" kern="1200" cap="small" baseline="0" err="1">
                <a:solidFill>
                  <a:schemeClr val="bg1"/>
                </a:solidFill>
                <a:latin typeface="Open Sans" panose="020B0606030504020204" pitchFamily="34" charset="0"/>
                <a:ea typeface="Open Sans" panose="020B0606030504020204" pitchFamily="34" charset="0"/>
                <a:cs typeface="Open Sans" panose="020B0606030504020204" pitchFamily="34" charset="0"/>
              </a:rPr>
              <a:t>Leabharlann</a:t>
            </a:r>
            <a:r>
              <a:rPr lang="en-IE" sz="2600" b="0" i="1" kern="1200" cap="small" baseline="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IE" sz="2600" b="0" i="1" kern="1200" cap="small" baseline="0" err="1">
                <a:solidFill>
                  <a:schemeClr val="bg1"/>
                </a:solidFill>
                <a:latin typeface="Open Sans" panose="020B0606030504020204" pitchFamily="34" charset="0"/>
                <a:ea typeface="Open Sans" panose="020B0606030504020204" pitchFamily="34" charset="0"/>
                <a:cs typeface="Open Sans" panose="020B0606030504020204" pitchFamily="34" charset="0"/>
              </a:rPr>
              <a:t>Choláiste</a:t>
            </a:r>
            <a:r>
              <a:rPr lang="en-IE" sz="2600" b="0" i="1" kern="1200" cap="small" baseline="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IE" sz="2600" b="0" i="1" kern="1200" cap="small" baseline="0" err="1">
                <a:solidFill>
                  <a:schemeClr val="bg1"/>
                </a:solidFill>
                <a:latin typeface="Open Sans" panose="020B0606030504020204" pitchFamily="34" charset="0"/>
                <a:ea typeface="Open Sans" panose="020B0606030504020204" pitchFamily="34" charset="0"/>
                <a:cs typeface="Open Sans" panose="020B0606030504020204" pitchFamily="34" charset="0"/>
              </a:rPr>
              <a:t>na</a:t>
            </a:r>
            <a:r>
              <a:rPr lang="en-IE" sz="2600" b="0" i="1" kern="1200" cap="small" baseline="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IE" sz="2600" b="0" i="1" kern="1200" cap="small" baseline="0" err="1">
                <a:solidFill>
                  <a:schemeClr val="bg1"/>
                </a:solidFill>
                <a:latin typeface="Open Sans" panose="020B0606030504020204" pitchFamily="34" charset="0"/>
                <a:ea typeface="Open Sans" panose="020B0606030504020204" pitchFamily="34" charset="0"/>
                <a:cs typeface="Open Sans" panose="020B0606030504020204" pitchFamily="34" charset="0"/>
              </a:rPr>
              <a:t>Tríonóide</a:t>
            </a:r>
            <a:r>
              <a:rPr lang="en-IE" sz="2600" b="0" i="1" kern="1200" cap="small" baseline="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IE" sz="2600" b="0" i="1" kern="1200" cap="small" baseline="0" err="1">
                <a:solidFill>
                  <a:schemeClr val="bg1"/>
                </a:solidFill>
                <a:latin typeface="Open Sans" panose="020B0606030504020204" pitchFamily="34" charset="0"/>
                <a:ea typeface="Open Sans" panose="020B0606030504020204" pitchFamily="34" charset="0"/>
                <a:cs typeface="Open Sans" panose="020B0606030504020204" pitchFamily="34" charset="0"/>
              </a:rPr>
              <a:t>Ollscoil</a:t>
            </a:r>
            <a:r>
              <a:rPr lang="en-IE" sz="2600" b="0" i="1" kern="1200" cap="small" baseline="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IE" sz="2600" b="0" i="1" kern="1200" cap="small" baseline="0" err="1">
                <a:solidFill>
                  <a:schemeClr val="bg1"/>
                </a:solidFill>
                <a:latin typeface="Open Sans" panose="020B0606030504020204" pitchFamily="34" charset="0"/>
                <a:ea typeface="Open Sans" panose="020B0606030504020204" pitchFamily="34" charset="0"/>
                <a:cs typeface="Open Sans" panose="020B0606030504020204" pitchFamily="34" charset="0"/>
              </a:rPr>
              <a:t>Átha</a:t>
            </a:r>
            <a:r>
              <a:rPr lang="en-IE" sz="2600" b="0" i="1" kern="1200" cap="small" baseline="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IE" sz="2600" b="0" i="1" kern="1200" cap="small" baseline="0" err="1">
                <a:solidFill>
                  <a:schemeClr val="bg1"/>
                </a:solidFill>
                <a:latin typeface="Open Sans" panose="020B0606030504020204" pitchFamily="34" charset="0"/>
                <a:ea typeface="Open Sans" panose="020B0606030504020204" pitchFamily="34" charset="0"/>
                <a:cs typeface="Open Sans" panose="020B0606030504020204" pitchFamily="34" charset="0"/>
              </a:rPr>
              <a:t>Cliath</a:t>
            </a:r>
            <a:endParaRPr lang="en-IE" sz="2600" b="0" i="1" kern="1200" cap="small" baseline="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9376" y="361125"/>
            <a:ext cx="4091948" cy="1092710"/>
          </a:xfrm>
          <a:prstGeom prst="rect">
            <a:avLst/>
          </a:prstGeom>
        </p:spPr>
      </p:pic>
    </p:spTree>
    <p:extLst>
      <p:ext uri="{BB962C8B-B14F-4D97-AF65-F5344CB8AC3E}">
        <p14:creationId xmlns:p14="http://schemas.microsoft.com/office/powerpoint/2010/main" val="1203764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104900" y="1881075"/>
            <a:ext cx="10001251" cy="4040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2"/>
          <p:cNvSpPr>
            <a:spLocks noGrp="1"/>
          </p:cNvSpPr>
          <p:nvPr>
            <p:ph type="title"/>
          </p:nvPr>
        </p:nvSpPr>
        <p:spPr>
          <a:xfrm>
            <a:off x="335360" y="332656"/>
            <a:ext cx="8352928" cy="576064"/>
          </a:xfrm>
          <a:prstGeom prst="rect">
            <a:avLst/>
          </a:prstGeom>
        </p:spPr>
        <p:txBody>
          <a:bodyPr anchor="ctr"/>
          <a:lstStyle>
            <a:lvl1pPr algn="l">
              <a:defRPr sz="2600" cap="small" baseline="0">
                <a:latin typeface="+mj-lt"/>
              </a:defRPr>
            </a:lvl1pPr>
          </a:lstStyle>
          <a:p>
            <a:endParaRPr lang="en-IE"/>
          </a:p>
        </p:txBody>
      </p:sp>
    </p:spTree>
    <p:extLst>
      <p:ext uri="{BB962C8B-B14F-4D97-AF65-F5344CB8AC3E}">
        <p14:creationId xmlns:p14="http://schemas.microsoft.com/office/powerpoint/2010/main" val="16728163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35360" y="332656"/>
            <a:ext cx="8352928" cy="576064"/>
          </a:xfrm>
          <a:prstGeom prst="rect">
            <a:avLst/>
          </a:prstGeom>
        </p:spPr>
        <p:txBody>
          <a:bodyPr anchor="ctr"/>
          <a:lstStyle>
            <a:lvl1pPr algn="l">
              <a:defRPr sz="2600" cap="small" baseline="0">
                <a:latin typeface="+mj-lt"/>
              </a:defRPr>
            </a:lvl1pPr>
          </a:lstStyle>
          <a:p>
            <a:endParaRPr lang="en-IE"/>
          </a:p>
        </p:txBody>
      </p:sp>
    </p:spTree>
    <p:extLst>
      <p:ext uri="{BB962C8B-B14F-4D97-AF65-F5344CB8AC3E}">
        <p14:creationId xmlns:p14="http://schemas.microsoft.com/office/powerpoint/2010/main" val="4254452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Content &amp; Image">
    <p:spTree>
      <p:nvGrpSpPr>
        <p:cNvPr id="1" name=""/>
        <p:cNvGrpSpPr/>
        <p:nvPr/>
      </p:nvGrpSpPr>
      <p:grpSpPr>
        <a:xfrm>
          <a:off x="0" y="0"/>
          <a:ext cx="0" cy="0"/>
          <a:chOff x="0" y="0"/>
          <a:chExt cx="0" cy="0"/>
        </a:xfrm>
      </p:grpSpPr>
      <p:sp>
        <p:nvSpPr>
          <p:cNvPr id="5" name="Picture Placeholder 4"/>
          <p:cNvSpPr>
            <a:spLocks noGrp="1"/>
          </p:cNvSpPr>
          <p:nvPr>
            <p:ph type="pic" sz="quarter" idx="12" hasCustomPrompt="1"/>
          </p:nvPr>
        </p:nvSpPr>
        <p:spPr>
          <a:xfrm>
            <a:off x="6585600" y="1623030"/>
            <a:ext cx="5606400" cy="4874971"/>
          </a:xfrm>
          <a:prstGeom prst="rect">
            <a:avLst/>
          </a:prstGeom>
          <a:solidFill>
            <a:schemeClr val="accent4"/>
          </a:solidFill>
        </p:spPr>
        <p:txBody>
          <a:bodyPr tIns="0" anchor="ctr" anchorCtr="0"/>
          <a:lstStyle>
            <a:lvl1pPr algn="ctr">
              <a:defRPr sz="1600" b="0">
                <a:solidFill>
                  <a:schemeClr val="accent3"/>
                </a:solidFill>
              </a:defRPr>
            </a:lvl1pPr>
          </a:lstStyle>
          <a:p>
            <a:r>
              <a:rPr lang="en-GB"/>
              <a:t>IMAGE</a:t>
            </a:r>
          </a:p>
        </p:txBody>
      </p:sp>
      <p:sp>
        <p:nvSpPr>
          <p:cNvPr id="4" name="Text Placeholder 3"/>
          <p:cNvSpPr>
            <a:spLocks noGrp="1"/>
          </p:cNvSpPr>
          <p:nvPr>
            <p:ph type="body" sz="quarter" idx="10"/>
          </p:nvPr>
        </p:nvSpPr>
        <p:spPr>
          <a:xfrm>
            <a:off x="1104901" y="1905000"/>
            <a:ext cx="5092700" cy="3987688"/>
          </a:xfrm>
          <a:prstGeom prst="rect">
            <a:avLst/>
          </a:prstGeom>
        </p:spPr>
        <p:txBody>
          <a:bodyPr/>
          <a:lstStyle>
            <a:lvl1pPr marL="238125" indent="-238125">
              <a:spcBef>
                <a:spcPts val="850"/>
              </a:spcBef>
              <a:buClr>
                <a:schemeClr val="tx2"/>
              </a:buClr>
              <a:buFont typeface="Calibri" panose="020F0502020204030204" pitchFamily="34" charset="0"/>
              <a:buChar char="–"/>
              <a:defRPr sz="1400" b="0"/>
            </a:lvl1pPr>
            <a:lvl2pPr marL="503238" indent="-207963">
              <a:spcBef>
                <a:spcPts val="0"/>
              </a:spcBef>
              <a:spcAft>
                <a:spcPts val="567"/>
              </a:spcAft>
              <a:defRPr sz="1400" b="0"/>
            </a:lvl2pPr>
            <a:lvl3pPr>
              <a:defRPr sz="1400" b="0"/>
            </a:lvl3pPr>
            <a:lvl4pPr>
              <a:defRPr sz="1400" b="0"/>
            </a:lvl4pPr>
            <a:lvl5pPr>
              <a:defRPr sz="1400" b="0"/>
            </a:lvl5pPr>
          </a:lstStyle>
          <a:p>
            <a:pPr lvl="0"/>
            <a:r>
              <a:rPr lang="en-US"/>
              <a:t>Click to edit Master text styles</a:t>
            </a:r>
          </a:p>
          <a:p>
            <a:pPr lvl="1"/>
            <a:r>
              <a:rPr lang="en-US"/>
              <a:t>Second level</a:t>
            </a:r>
          </a:p>
        </p:txBody>
      </p:sp>
      <p:sp>
        <p:nvSpPr>
          <p:cNvPr id="11" name="Rectangle 10"/>
          <p:cNvSpPr/>
          <p:nvPr userDrawn="1"/>
        </p:nvSpPr>
        <p:spPr>
          <a:xfrm>
            <a:off x="0" y="6498000"/>
            <a:ext cx="12192000" cy="360000"/>
          </a:xfrm>
          <a:prstGeom prst="rect">
            <a:avLst/>
          </a:prstGeom>
          <a:solidFill>
            <a:srgbClr val="0E73B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727075" indent="0" algn="l"/>
            <a:r>
              <a:rPr lang="en-GB" sz="1600" b="1"/>
              <a:t>The Library of Trinity College Dublin, </a:t>
            </a:r>
            <a:r>
              <a:rPr lang="en-GB" sz="1600"/>
              <a:t>The University of Dublin</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32304" y="411170"/>
            <a:ext cx="3020007" cy="806460"/>
          </a:xfrm>
          <a:prstGeom prst="rect">
            <a:avLst/>
          </a:prstGeom>
        </p:spPr>
      </p:pic>
      <p:sp>
        <p:nvSpPr>
          <p:cNvPr id="12" name="Rectangle 11"/>
          <p:cNvSpPr/>
          <p:nvPr userDrawn="1"/>
        </p:nvSpPr>
        <p:spPr>
          <a:xfrm>
            <a:off x="0" y="0"/>
            <a:ext cx="12192000" cy="1268760"/>
          </a:xfrm>
          <a:prstGeom prst="rect">
            <a:avLst/>
          </a:prstGeom>
          <a:solidFill>
            <a:srgbClr val="0E73B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Title 2"/>
          <p:cNvSpPr>
            <a:spLocks noGrp="1"/>
          </p:cNvSpPr>
          <p:nvPr>
            <p:ph type="title"/>
          </p:nvPr>
        </p:nvSpPr>
        <p:spPr>
          <a:xfrm>
            <a:off x="335360" y="332656"/>
            <a:ext cx="8352928" cy="576064"/>
          </a:xfrm>
          <a:prstGeom prst="rect">
            <a:avLst/>
          </a:prstGeom>
        </p:spPr>
        <p:txBody>
          <a:bodyPr anchor="ctr"/>
          <a:lstStyle>
            <a:lvl1pPr algn="l">
              <a:defRPr sz="2600" cap="small" baseline="0">
                <a:latin typeface="+mj-lt"/>
              </a:defRPr>
            </a:lvl1pPr>
          </a:lstStyle>
          <a:p>
            <a:endParaRPr lang="en-IE"/>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32304" y="251887"/>
            <a:ext cx="3020007" cy="806460"/>
          </a:xfrm>
          <a:prstGeom prst="rect">
            <a:avLst/>
          </a:prstGeom>
        </p:spPr>
      </p:pic>
    </p:spTree>
    <p:extLst>
      <p:ext uri="{BB962C8B-B14F-4D97-AF65-F5344CB8AC3E}">
        <p14:creationId xmlns:p14="http://schemas.microsoft.com/office/powerpoint/2010/main" val="37854759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amp; Image">
    <p:spTree>
      <p:nvGrpSpPr>
        <p:cNvPr id="1" name=""/>
        <p:cNvGrpSpPr/>
        <p:nvPr/>
      </p:nvGrpSpPr>
      <p:grpSpPr>
        <a:xfrm>
          <a:off x="0" y="0"/>
          <a:ext cx="0" cy="0"/>
          <a:chOff x="0" y="0"/>
          <a:chExt cx="0" cy="0"/>
        </a:xfrm>
      </p:grpSpPr>
      <p:sp>
        <p:nvSpPr>
          <p:cNvPr id="5" name="Picture Placeholder 4"/>
          <p:cNvSpPr>
            <a:spLocks noGrp="1"/>
          </p:cNvSpPr>
          <p:nvPr>
            <p:ph type="pic" sz="quarter" idx="12" hasCustomPrompt="1"/>
          </p:nvPr>
        </p:nvSpPr>
        <p:spPr>
          <a:xfrm>
            <a:off x="0" y="1268760"/>
            <a:ext cx="12192000" cy="5229241"/>
          </a:xfrm>
          <a:prstGeom prst="rect">
            <a:avLst/>
          </a:prstGeom>
          <a:solidFill>
            <a:schemeClr val="accent4"/>
          </a:solidFill>
        </p:spPr>
        <p:txBody>
          <a:bodyPr tIns="0" anchor="ctr" anchorCtr="0"/>
          <a:lstStyle>
            <a:lvl1pPr algn="ctr">
              <a:defRPr sz="1600" b="0">
                <a:solidFill>
                  <a:schemeClr val="accent3"/>
                </a:solidFill>
              </a:defRPr>
            </a:lvl1pPr>
          </a:lstStyle>
          <a:p>
            <a:r>
              <a:rPr lang="en-GB"/>
              <a:t>IMAGE</a:t>
            </a:r>
          </a:p>
        </p:txBody>
      </p:sp>
      <p:sp>
        <p:nvSpPr>
          <p:cNvPr id="11" name="Rectangle 10"/>
          <p:cNvSpPr/>
          <p:nvPr userDrawn="1"/>
        </p:nvSpPr>
        <p:spPr>
          <a:xfrm>
            <a:off x="0" y="6498000"/>
            <a:ext cx="12192000" cy="360000"/>
          </a:xfrm>
          <a:prstGeom prst="rect">
            <a:avLst/>
          </a:prstGeom>
          <a:solidFill>
            <a:srgbClr val="0E73B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727075" indent="0" algn="l"/>
            <a:r>
              <a:rPr lang="en-GB" sz="1600" b="1"/>
              <a:t>The Library of Trinity College Dublin, </a:t>
            </a:r>
            <a:r>
              <a:rPr lang="en-GB" sz="1600"/>
              <a:t>The University of Dublin</a:t>
            </a:r>
          </a:p>
        </p:txBody>
      </p:sp>
      <p:sp>
        <p:nvSpPr>
          <p:cNvPr id="8" name="Rectangle 7"/>
          <p:cNvSpPr/>
          <p:nvPr userDrawn="1"/>
        </p:nvSpPr>
        <p:spPr>
          <a:xfrm>
            <a:off x="0" y="0"/>
            <a:ext cx="12192000" cy="1268760"/>
          </a:xfrm>
          <a:prstGeom prst="rect">
            <a:avLst/>
          </a:prstGeom>
          <a:solidFill>
            <a:srgbClr val="0E73B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32304" y="251887"/>
            <a:ext cx="3020007" cy="806460"/>
          </a:xfrm>
          <a:prstGeom prst="rect">
            <a:avLst/>
          </a:prstGeom>
        </p:spPr>
      </p:pic>
      <p:sp>
        <p:nvSpPr>
          <p:cNvPr id="12" name="Title 2"/>
          <p:cNvSpPr>
            <a:spLocks noGrp="1"/>
          </p:cNvSpPr>
          <p:nvPr>
            <p:ph type="title"/>
          </p:nvPr>
        </p:nvSpPr>
        <p:spPr>
          <a:xfrm>
            <a:off x="335360" y="332656"/>
            <a:ext cx="8352928" cy="576064"/>
          </a:xfrm>
          <a:prstGeom prst="rect">
            <a:avLst/>
          </a:prstGeom>
        </p:spPr>
        <p:txBody>
          <a:bodyPr anchor="ctr"/>
          <a:lstStyle>
            <a:lvl1pPr algn="l">
              <a:defRPr sz="2600" cap="small" baseline="0">
                <a:latin typeface="+mj-lt"/>
              </a:defRPr>
            </a:lvl1pPr>
          </a:lstStyle>
          <a:p>
            <a:endParaRPr lang="en-IE"/>
          </a:p>
        </p:txBody>
      </p:sp>
    </p:spTree>
    <p:extLst>
      <p:ext uri="{BB962C8B-B14F-4D97-AF65-F5344CB8AC3E}">
        <p14:creationId xmlns:p14="http://schemas.microsoft.com/office/powerpoint/2010/main" val="9768227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footer only">
    <p:spTree>
      <p:nvGrpSpPr>
        <p:cNvPr id="1" name=""/>
        <p:cNvGrpSpPr/>
        <p:nvPr/>
      </p:nvGrpSpPr>
      <p:grpSpPr>
        <a:xfrm>
          <a:off x="0" y="0"/>
          <a:ext cx="0" cy="0"/>
          <a:chOff x="0" y="0"/>
          <a:chExt cx="0" cy="0"/>
        </a:xfrm>
      </p:grpSpPr>
      <p:sp>
        <p:nvSpPr>
          <p:cNvPr id="11" name="Rectangle 10"/>
          <p:cNvSpPr/>
          <p:nvPr userDrawn="1"/>
        </p:nvSpPr>
        <p:spPr>
          <a:xfrm>
            <a:off x="0" y="6498000"/>
            <a:ext cx="12192000" cy="360000"/>
          </a:xfrm>
          <a:prstGeom prst="rect">
            <a:avLst/>
          </a:prstGeom>
          <a:solidFill>
            <a:srgbClr val="0E73B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727075" indent="0" algn="l"/>
            <a:r>
              <a:rPr lang="en-GB" sz="1600" b="1"/>
              <a:t>The Library of Trinity College Dublin, </a:t>
            </a:r>
            <a:r>
              <a:rPr lang="en-GB" sz="1600"/>
              <a:t>The University of Dublin</a:t>
            </a:r>
          </a:p>
        </p:txBody>
      </p:sp>
    </p:spTree>
    <p:extLst>
      <p:ext uri="{BB962C8B-B14F-4D97-AF65-F5344CB8AC3E}">
        <p14:creationId xmlns:p14="http://schemas.microsoft.com/office/powerpoint/2010/main" val="21326320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38561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avckground only">
    <p:spTree>
      <p:nvGrpSpPr>
        <p:cNvPr id="1" name=""/>
        <p:cNvGrpSpPr/>
        <p:nvPr/>
      </p:nvGrpSpPr>
      <p:grpSpPr>
        <a:xfrm>
          <a:off x="0" y="0"/>
          <a:ext cx="0" cy="0"/>
          <a:chOff x="0" y="0"/>
          <a:chExt cx="0" cy="0"/>
        </a:xfrm>
      </p:grpSpPr>
      <p:sp>
        <p:nvSpPr>
          <p:cNvPr id="8" name="Title 9"/>
          <p:cNvSpPr>
            <a:spLocks noGrp="1"/>
          </p:cNvSpPr>
          <p:nvPr>
            <p:ph type="title"/>
          </p:nvPr>
        </p:nvSpPr>
        <p:spPr>
          <a:xfrm>
            <a:off x="1007435" y="3736777"/>
            <a:ext cx="10515600" cy="556320"/>
          </a:xfrm>
          <a:prstGeom prst="rect">
            <a:avLst/>
          </a:prstGeom>
        </p:spPr>
        <p:txBody>
          <a:bodyPr anchor="ctr"/>
          <a:lstStyle>
            <a:lvl1pPr>
              <a:defRPr/>
            </a:lvl1pPr>
          </a:lstStyle>
          <a:p>
            <a:endParaRPr lang="en-IE"/>
          </a:p>
        </p:txBody>
      </p:sp>
      <p:sp>
        <p:nvSpPr>
          <p:cNvPr id="10" name="Rectangle 9"/>
          <p:cNvSpPr/>
          <p:nvPr userDrawn="1"/>
        </p:nvSpPr>
        <p:spPr>
          <a:xfrm>
            <a:off x="0" y="6498000"/>
            <a:ext cx="12192000" cy="360000"/>
          </a:xfrm>
          <a:prstGeom prst="rect">
            <a:avLst/>
          </a:prstGeom>
          <a:solidFill>
            <a:srgbClr val="0E73B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727075" indent="0" algn="l"/>
            <a:r>
              <a:rPr lang="en-GB" sz="1600" b="1"/>
              <a:t>The Library of Trinity College Dublin, </a:t>
            </a:r>
            <a:r>
              <a:rPr lang="en-GB" sz="1600"/>
              <a:t>The University of Dublin</a:t>
            </a:r>
          </a:p>
        </p:txBody>
      </p:sp>
    </p:spTree>
    <p:extLst>
      <p:ext uri="{BB962C8B-B14F-4D97-AF65-F5344CB8AC3E}">
        <p14:creationId xmlns:p14="http://schemas.microsoft.com/office/powerpoint/2010/main" val="10032672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8"/>
            <a:ext cx="12192000" cy="6857344"/>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9376" y="361125"/>
            <a:ext cx="4091948" cy="1092710"/>
          </a:xfrm>
          <a:prstGeom prst="rect">
            <a:avLst/>
          </a:prstGeom>
        </p:spPr>
      </p:pic>
      <p:sp>
        <p:nvSpPr>
          <p:cNvPr id="4" name="TextBox 3"/>
          <p:cNvSpPr txBox="1"/>
          <p:nvPr userDrawn="1"/>
        </p:nvSpPr>
        <p:spPr>
          <a:xfrm>
            <a:off x="479376" y="3182778"/>
            <a:ext cx="6962229" cy="492443"/>
          </a:xfrm>
          <a:prstGeom prst="rect">
            <a:avLst/>
          </a:prstGeom>
          <a:noFill/>
        </p:spPr>
        <p:txBody>
          <a:bodyPr wrap="square" rtlCol="0">
            <a:spAutoFit/>
          </a:bodyPr>
          <a:lstStyle/>
          <a:p>
            <a:r>
              <a:rPr lang="en-IE" sz="2600" b="1" i="0">
                <a:solidFill>
                  <a:schemeClr val="bg1"/>
                </a:solidFill>
                <a:latin typeface="+mj-lt"/>
              </a:rPr>
              <a:t>Thank </a:t>
            </a:r>
            <a:r>
              <a:rPr lang="en-IE" sz="2600" b="1" i="0" baseline="0">
                <a:solidFill>
                  <a:schemeClr val="bg1"/>
                </a:solidFill>
                <a:latin typeface="+mj-lt"/>
              </a:rPr>
              <a:t>You</a:t>
            </a:r>
            <a:r>
              <a:rPr lang="en-IE" sz="2600" b="1" i="0">
                <a:solidFill>
                  <a:schemeClr val="bg1"/>
                </a:solidFill>
                <a:latin typeface="+mj-lt"/>
              </a:rPr>
              <a:t>!</a:t>
            </a:r>
          </a:p>
        </p:txBody>
      </p:sp>
      <p:sp>
        <p:nvSpPr>
          <p:cNvPr id="12" name="TextBox 11"/>
          <p:cNvSpPr txBox="1"/>
          <p:nvPr userDrawn="1"/>
        </p:nvSpPr>
        <p:spPr>
          <a:xfrm>
            <a:off x="479376" y="1650856"/>
            <a:ext cx="11233248" cy="892552"/>
          </a:xfrm>
          <a:prstGeom prst="rect">
            <a:avLst/>
          </a:prstGeom>
          <a:noFill/>
        </p:spPr>
        <p:txBody>
          <a:bodyPr wrap="square" rtlCol="0">
            <a:spAutoFit/>
          </a:bodyPr>
          <a:lstStyle/>
          <a:p>
            <a:pPr algn="l"/>
            <a:r>
              <a:rPr lang="en-IE" sz="2600" b="0" kern="1200" cap="small" baseline="0">
                <a:solidFill>
                  <a:schemeClr val="bg1"/>
                </a:solidFill>
                <a:latin typeface="Open Sans" panose="020B0606030504020204" pitchFamily="34" charset="0"/>
                <a:ea typeface="Open Sans" panose="020B0606030504020204" pitchFamily="34" charset="0"/>
                <a:cs typeface="Open Sans" panose="020B0606030504020204" pitchFamily="34" charset="0"/>
              </a:rPr>
              <a:t>The Library of Trinity College Dublin, the University of Dublin</a:t>
            </a:r>
          </a:p>
          <a:p>
            <a:pPr algn="l"/>
            <a:r>
              <a:rPr lang="en-IE" sz="2600" b="0" i="1" kern="1200" cap="small" baseline="0" err="1">
                <a:solidFill>
                  <a:schemeClr val="bg1"/>
                </a:solidFill>
                <a:latin typeface="Open Sans" panose="020B0606030504020204" pitchFamily="34" charset="0"/>
                <a:ea typeface="Open Sans" panose="020B0606030504020204" pitchFamily="34" charset="0"/>
                <a:cs typeface="Open Sans" panose="020B0606030504020204" pitchFamily="34" charset="0"/>
              </a:rPr>
              <a:t>Leabharlann</a:t>
            </a:r>
            <a:r>
              <a:rPr lang="en-IE" sz="2600" b="0" i="1" kern="1200" cap="small" baseline="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IE" sz="2600" b="0" i="1" kern="1200" cap="small" baseline="0" err="1">
                <a:solidFill>
                  <a:schemeClr val="bg1"/>
                </a:solidFill>
                <a:latin typeface="Open Sans" panose="020B0606030504020204" pitchFamily="34" charset="0"/>
                <a:ea typeface="Open Sans" panose="020B0606030504020204" pitchFamily="34" charset="0"/>
                <a:cs typeface="Open Sans" panose="020B0606030504020204" pitchFamily="34" charset="0"/>
              </a:rPr>
              <a:t>Choláiste</a:t>
            </a:r>
            <a:r>
              <a:rPr lang="en-IE" sz="2600" b="0" i="1" kern="1200" cap="small" baseline="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IE" sz="2600" b="0" i="1" kern="1200" cap="small" baseline="0" err="1">
                <a:solidFill>
                  <a:schemeClr val="bg1"/>
                </a:solidFill>
                <a:latin typeface="Open Sans" panose="020B0606030504020204" pitchFamily="34" charset="0"/>
                <a:ea typeface="Open Sans" panose="020B0606030504020204" pitchFamily="34" charset="0"/>
                <a:cs typeface="Open Sans" panose="020B0606030504020204" pitchFamily="34" charset="0"/>
              </a:rPr>
              <a:t>na</a:t>
            </a:r>
            <a:r>
              <a:rPr lang="en-IE" sz="2600" b="0" i="1" kern="1200" cap="small" baseline="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IE" sz="2600" b="0" i="1" kern="1200" cap="small" baseline="0" err="1">
                <a:solidFill>
                  <a:schemeClr val="bg1"/>
                </a:solidFill>
                <a:latin typeface="Open Sans" panose="020B0606030504020204" pitchFamily="34" charset="0"/>
                <a:ea typeface="Open Sans" panose="020B0606030504020204" pitchFamily="34" charset="0"/>
                <a:cs typeface="Open Sans" panose="020B0606030504020204" pitchFamily="34" charset="0"/>
              </a:rPr>
              <a:t>Tríonóide</a:t>
            </a:r>
            <a:r>
              <a:rPr lang="en-IE" sz="2600" b="0" i="1" kern="1200" cap="small" baseline="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IE" sz="2600" b="0" i="1" kern="1200" cap="small" baseline="0" err="1">
                <a:solidFill>
                  <a:schemeClr val="bg1"/>
                </a:solidFill>
                <a:latin typeface="Open Sans" panose="020B0606030504020204" pitchFamily="34" charset="0"/>
                <a:ea typeface="Open Sans" panose="020B0606030504020204" pitchFamily="34" charset="0"/>
                <a:cs typeface="Open Sans" panose="020B0606030504020204" pitchFamily="34" charset="0"/>
              </a:rPr>
              <a:t>Ollscoil</a:t>
            </a:r>
            <a:r>
              <a:rPr lang="en-IE" sz="2600" b="0" i="1" kern="1200" cap="small" baseline="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IE" sz="2600" b="0" i="1" kern="1200" cap="small" baseline="0" err="1">
                <a:solidFill>
                  <a:schemeClr val="bg1"/>
                </a:solidFill>
                <a:latin typeface="Open Sans" panose="020B0606030504020204" pitchFamily="34" charset="0"/>
                <a:ea typeface="Open Sans" panose="020B0606030504020204" pitchFamily="34" charset="0"/>
                <a:cs typeface="Open Sans" panose="020B0606030504020204" pitchFamily="34" charset="0"/>
              </a:rPr>
              <a:t>Átha</a:t>
            </a:r>
            <a:r>
              <a:rPr lang="en-IE" sz="2600" b="0" i="1" kern="1200" cap="small" baseline="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IE" sz="2600" b="0" i="1" kern="1200" cap="small" baseline="0" err="1">
                <a:solidFill>
                  <a:schemeClr val="bg1"/>
                </a:solidFill>
                <a:latin typeface="Open Sans" panose="020B0606030504020204" pitchFamily="34" charset="0"/>
                <a:ea typeface="Open Sans" panose="020B0606030504020204" pitchFamily="34" charset="0"/>
                <a:cs typeface="Open Sans" panose="020B0606030504020204" pitchFamily="34" charset="0"/>
              </a:rPr>
              <a:t>Cliath</a:t>
            </a:r>
            <a:endParaRPr lang="en-IE" sz="2600" b="0" i="1" kern="1200" cap="small" baseline="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387029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DO NOT U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a:xfrm>
            <a:off x="1104900" y="1871551"/>
            <a:ext cx="10001251" cy="4096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BACD309-B874-4076-90FE-AD61AF89D323}" type="slidenum">
              <a:rPr lang="en-IE" smtClean="0"/>
              <a:t>‹#›</a:t>
            </a:fld>
            <a:endParaRPr lang="en-IE"/>
          </a:p>
        </p:txBody>
      </p:sp>
    </p:spTree>
    <p:extLst>
      <p:ext uri="{BB962C8B-B14F-4D97-AF65-F5344CB8AC3E}">
        <p14:creationId xmlns:p14="http://schemas.microsoft.com/office/powerpoint/2010/main" val="3271402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104900" y="1881075"/>
            <a:ext cx="10001251" cy="4040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2"/>
          <p:cNvSpPr>
            <a:spLocks noGrp="1"/>
          </p:cNvSpPr>
          <p:nvPr>
            <p:ph type="title"/>
          </p:nvPr>
        </p:nvSpPr>
        <p:spPr>
          <a:xfrm>
            <a:off x="335360" y="332656"/>
            <a:ext cx="8352928" cy="576064"/>
          </a:xfrm>
          <a:prstGeom prst="rect">
            <a:avLst/>
          </a:prstGeom>
        </p:spPr>
        <p:txBody>
          <a:bodyPr anchor="ctr"/>
          <a:lstStyle>
            <a:lvl1pPr algn="l">
              <a:defRPr sz="2600" cap="small" baseline="0">
                <a:latin typeface="+mj-lt"/>
              </a:defRPr>
            </a:lvl1pPr>
          </a:lstStyle>
          <a:p>
            <a:endParaRPr lang="en-IE"/>
          </a:p>
        </p:txBody>
      </p:sp>
    </p:spTree>
    <p:extLst>
      <p:ext uri="{BB962C8B-B14F-4D97-AF65-F5344CB8AC3E}">
        <p14:creationId xmlns:p14="http://schemas.microsoft.com/office/powerpoint/2010/main" val="35730003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mp; Content 20p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104900" y="1881075"/>
            <a:ext cx="10001251" cy="4040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2"/>
          <p:cNvSpPr>
            <a:spLocks noGrp="1"/>
          </p:cNvSpPr>
          <p:nvPr>
            <p:ph type="title"/>
          </p:nvPr>
        </p:nvSpPr>
        <p:spPr>
          <a:xfrm>
            <a:off x="815413" y="476672"/>
            <a:ext cx="8352928" cy="576064"/>
          </a:xfrm>
          <a:prstGeom prst="rect">
            <a:avLst/>
          </a:prstGeom>
        </p:spPr>
        <p:txBody>
          <a:bodyPr anchor="ctr"/>
          <a:lstStyle>
            <a:lvl1pPr algn="l">
              <a:defRPr sz="2600" cap="small" baseline="0">
                <a:latin typeface="+mj-lt"/>
              </a:defRPr>
            </a:lvl1pPr>
          </a:lstStyle>
          <a:p>
            <a:endParaRPr lang="en-IE"/>
          </a:p>
        </p:txBody>
      </p:sp>
    </p:spTree>
    <p:extLst>
      <p:ext uri="{BB962C8B-B14F-4D97-AF65-F5344CB8AC3E}">
        <p14:creationId xmlns:p14="http://schemas.microsoft.com/office/powerpoint/2010/main" val="3464539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35360" y="332656"/>
            <a:ext cx="8352928" cy="576064"/>
          </a:xfrm>
          <a:prstGeom prst="rect">
            <a:avLst/>
          </a:prstGeom>
        </p:spPr>
        <p:txBody>
          <a:bodyPr anchor="ctr"/>
          <a:lstStyle>
            <a:lvl1pPr algn="l">
              <a:defRPr sz="2600" cap="small" baseline="0">
                <a:latin typeface="+mj-lt"/>
              </a:defRPr>
            </a:lvl1pPr>
          </a:lstStyle>
          <a:p>
            <a:endParaRPr lang="en-IE"/>
          </a:p>
        </p:txBody>
      </p:sp>
    </p:spTree>
    <p:extLst>
      <p:ext uri="{BB962C8B-B14F-4D97-AF65-F5344CB8AC3E}">
        <p14:creationId xmlns:p14="http://schemas.microsoft.com/office/powerpoint/2010/main" val="757743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Content &amp; Image">
    <p:spTree>
      <p:nvGrpSpPr>
        <p:cNvPr id="1" name=""/>
        <p:cNvGrpSpPr/>
        <p:nvPr/>
      </p:nvGrpSpPr>
      <p:grpSpPr>
        <a:xfrm>
          <a:off x="0" y="0"/>
          <a:ext cx="0" cy="0"/>
          <a:chOff x="0" y="0"/>
          <a:chExt cx="0" cy="0"/>
        </a:xfrm>
      </p:grpSpPr>
      <p:sp>
        <p:nvSpPr>
          <p:cNvPr id="5" name="Picture Placeholder 4"/>
          <p:cNvSpPr>
            <a:spLocks noGrp="1"/>
          </p:cNvSpPr>
          <p:nvPr>
            <p:ph type="pic" sz="quarter" idx="12" hasCustomPrompt="1"/>
          </p:nvPr>
        </p:nvSpPr>
        <p:spPr>
          <a:xfrm>
            <a:off x="6585600" y="1623030"/>
            <a:ext cx="5606400" cy="4874971"/>
          </a:xfrm>
          <a:prstGeom prst="rect">
            <a:avLst/>
          </a:prstGeom>
          <a:solidFill>
            <a:schemeClr val="accent4"/>
          </a:solidFill>
        </p:spPr>
        <p:txBody>
          <a:bodyPr tIns="0" anchor="ctr" anchorCtr="0"/>
          <a:lstStyle>
            <a:lvl1pPr algn="ctr">
              <a:defRPr sz="1600" b="0">
                <a:solidFill>
                  <a:schemeClr val="accent3"/>
                </a:solidFill>
              </a:defRPr>
            </a:lvl1pPr>
          </a:lstStyle>
          <a:p>
            <a:r>
              <a:rPr lang="en-GB"/>
              <a:t>IMAGE</a:t>
            </a:r>
          </a:p>
        </p:txBody>
      </p:sp>
      <p:sp>
        <p:nvSpPr>
          <p:cNvPr id="4" name="Text Placeholder 3"/>
          <p:cNvSpPr>
            <a:spLocks noGrp="1"/>
          </p:cNvSpPr>
          <p:nvPr>
            <p:ph type="body" sz="quarter" idx="10"/>
          </p:nvPr>
        </p:nvSpPr>
        <p:spPr>
          <a:xfrm>
            <a:off x="1104901" y="1905000"/>
            <a:ext cx="5092700" cy="3987688"/>
          </a:xfrm>
          <a:prstGeom prst="rect">
            <a:avLst/>
          </a:prstGeom>
        </p:spPr>
        <p:txBody>
          <a:bodyPr/>
          <a:lstStyle>
            <a:lvl1pPr marL="238125" indent="-238125">
              <a:spcBef>
                <a:spcPts val="850"/>
              </a:spcBef>
              <a:buClr>
                <a:schemeClr val="tx2"/>
              </a:buClr>
              <a:buFont typeface="Calibri" panose="020F0502020204030204" pitchFamily="34" charset="0"/>
              <a:buChar char="–"/>
              <a:defRPr sz="1400" b="0"/>
            </a:lvl1pPr>
            <a:lvl2pPr marL="503238" indent="-207963">
              <a:spcBef>
                <a:spcPts val="0"/>
              </a:spcBef>
              <a:spcAft>
                <a:spcPts val="567"/>
              </a:spcAft>
              <a:defRPr sz="1400" b="0"/>
            </a:lvl2pPr>
            <a:lvl3pPr>
              <a:defRPr sz="1400" b="0"/>
            </a:lvl3pPr>
            <a:lvl4pPr>
              <a:defRPr sz="1400" b="0"/>
            </a:lvl4pPr>
            <a:lvl5pPr>
              <a:defRPr sz="1400" b="0"/>
            </a:lvl5pPr>
          </a:lstStyle>
          <a:p>
            <a:pPr lvl="0"/>
            <a:r>
              <a:rPr lang="en-US"/>
              <a:t>Click to edit Master text styles</a:t>
            </a:r>
          </a:p>
          <a:p>
            <a:pPr lvl="1"/>
            <a:r>
              <a:rPr lang="en-US"/>
              <a:t>Second level</a:t>
            </a:r>
          </a:p>
        </p:txBody>
      </p:sp>
      <p:sp>
        <p:nvSpPr>
          <p:cNvPr id="11" name="Rectangle 10"/>
          <p:cNvSpPr/>
          <p:nvPr userDrawn="1"/>
        </p:nvSpPr>
        <p:spPr>
          <a:xfrm>
            <a:off x="0" y="6498000"/>
            <a:ext cx="12192000" cy="360000"/>
          </a:xfrm>
          <a:prstGeom prst="rect">
            <a:avLst/>
          </a:prstGeom>
          <a:solidFill>
            <a:srgbClr val="0E73B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727075" indent="0" algn="l"/>
            <a:r>
              <a:rPr lang="en-GB" sz="1600" b="1"/>
              <a:t>The Library of Trinity College Dublin, </a:t>
            </a:r>
            <a:r>
              <a:rPr lang="en-GB" sz="1600"/>
              <a:t>The University of Dublin</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32304" y="411170"/>
            <a:ext cx="3020007" cy="806460"/>
          </a:xfrm>
          <a:prstGeom prst="rect">
            <a:avLst/>
          </a:prstGeom>
        </p:spPr>
      </p:pic>
      <p:sp>
        <p:nvSpPr>
          <p:cNvPr id="12" name="Rectangle 11"/>
          <p:cNvSpPr/>
          <p:nvPr userDrawn="1"/>
        </p:nvSpPr>
        <p:spPr>
          <a:xfrm>
            <a:off x="0" y="0"/>
            <a:ext cx="12192000" cy="1268760"/>
          </a:xfrm>
          <a:prstGeom prst="rect">
            <a:avLst/>
          </a:prstGeom>
          <a:solidFill>
            <a:srgbClr val="0E73B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Title 2"/>
          <p:cNvSpPr>
            <a:spLocks noGrp="1"/>
          </p:cNvSpPr>
          <p:nvPr>
            <p:ph type="title"/>
          </p:nvPr>
        </p:nvSpPr>
        <p:spPr>
          <a:xfrm>
            <a:off x="335360" y="332656"/>
            <a:ext cx="8352928" cy="576064"/>
          </a:xfrm>
          <a:prstGeom prst="rect">
            <a:avLst/>
          </a:prstGeom>
        </p:spPr>
        <p:txBody>
          <a:bodyPr anchor="ctr"/>
          <a:lstStyle>
            <a:lvl1pPr algn="l">
              <a:defRPr sz="2600" cap="small" baseline="0">
                <a:latin typeface="+mj-lt"/>
              </a:defRPr>
            </a:lvl1pPr>
          </a:lstStyle>
          <a:p>
            <a:endParaRPr lang="en-IE"/>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32304" y="251887"/>
            <a:ext cx="3020007" cy="806460"/>
          </a:xfrm>
          <a:prstGeom prst="rect">
            <a:avLst/>
          </a:prstGeom>
        </p:spPr>
      </p:pic>
    </p:spTree>
    <p:extLst>
      <p:ext uri="{BB962C8B-B14F-4D97-AF65-F5344CB8AC3E}">
        <p14:creationId xmlns:p14="http://schemas.microsoft.com/office/powerpoint/2010/main" val="1282368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mp; Image">
    <p:spTree>
      <p:nvGrpSpPr>
        <p:cNvPr id="1" name=""/>
        <p:cNvGrpSpPr/>
        <p:nvPr/>
      </p:nvGrpSpPr>
      <p:grpSpPr>
        <a:xfrm>
          <a:off x="0" y="0"/>
          <a:ext cx="0" cy="0"/>
          <a:chOff x="0" y="0"/>
          <a:chExt cx="0" cy="0"/>
        </a:xfrm>
      </p:grpSpPr>
      <p:sp>
        <p:nvSpPr>
          <p:cNvPr id="5" name="Picture Placeholder 4"/>
          <p:cNvSpPr>
            <a:spLocks noGrp="1"/>
          </p:cNvSpPr>
          <p:nvPr>
            <p:ph type="pic" sz="quarter" idx="12" hasCustomPrompt="1"/>
          </p:nvPr>
        </p:nvSpPr>
        <p:spPr>
          <a:xfrm>
            <a:off x="0" y="1268760"/>
            <a:ext cx="12192000" cy="5229241"/>
          </a:xfrm>
          <a:prstGeom prst="rect">
            <a:avLst/>
          </a:prstGeom>
          <a:solidFill>
            <a:schemeClr val="accent4"/>
          </a:solidFill>
        </p:spPr>
        <p:txBody>
          <a:bodyPr tIns="0" anchor="ctr" anchorCtr="0"/>
          <a:lstStyle>
            <a:lvl1pPr algn="ctr">
              <a:defRPr sz="1600" b="0">
                <a:solidFill>
                  <a:schemeClr val="accent3"/>
                </a:solidFill>
              </a:defRPr>
            </a:lvl1pPr>
          </a:lstStyle>
          <a:p>
            <a:r>
              <a:rPr lang="en-GB"/>
              <a:t>IMAGE</a:t>
            </a:r>
          </a:p>
        </p:txBody>
      </p:sp>
      <p:sp>
        <p:nvSpPr>
          <p:cNvPr id="11" name="Rectangle 10"/>
          <p:cNvSpPr/>
          <p:nvPr userDrawn="1"/>
        </p:nvSpPr>
        <p:spPr>
          <a:xfrm>
            <a:off x="0" y="6498000"/>
            <a:ext cx="12192000" cy="360000"/>
          </a:xfrm>
          <a:prstGeom prst="rect">
            <a:avLst/>
          </a:prstGeom>
          <a:solidFill>
            <a:srgbClr val="0E73B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727075" indent="0" algn="l"/>
            <a:r>
              <a:rPr lang="en-GB" sz="1600" b="1"/>
              <a:t>The Library of Trinity College Dublin, </a:t>
            </a:r>
            <a:r>
              <a:rPr lang="en-GB" sz="1600"/>
              <a:t>The University of Dublin</a:t>
            </a:r>
          </a:p>
        </p:txBody>
      </p:sp>
      <p:sp>
        <p:nvSpPr>
          <p:cNvPr id="8" name="Rectangle 7"/>
          <p:cNvSpPr/>
          <p:nvPr userDrawn="1"/>
        </p:nvSpPr>
        <p:spPr>
          <a:xfrm>
            <a:off x="0" y="0"/>
            <a:ext cx="12192000" cy="1268760"/>
          </a:xfrm>
          <a:prstGeom prst="rect">
            <a:avLst/>
          </a:prstGeom>
          <a:solidFill>
            <a:srgbClr val="0E73B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32304" y="251887"/>
            <a:ext cx="3020007" cy="806460"/>
          </a:xfrm>
          <a:prstGeom prst="rect">
            <a:avLst/>
          </a:prstGeom>
        </p:spPr>
      </p:pic>
      <p:sp>
        <p:nvSpPr>
          <p:cNvPr id="12" name="Title 2"/>
          <p:cNvSpPr>
            <a:spLocks noGrp="1"/>
          </p:cNvSpPr>
          <p:nvPr>
            <p:ph type="title"/>
          </p:nvPr>
        </p:nvSpPr>
        <p:spPr>
          <a:xfrm>
            <a:off x="335360" y="332656"/>
            <a:ext cx="8352928" cy="576064"/>
          </a:xfrm>
          <a:prstGeom prst="rect">
            <a:avLst/>
          </a:prstGeom>
        </p:spPr>
        <p:txBody>
          <a:bodyPr anchor="ctr"/>
          <a:lstStyle>
            <a:lvl1pPr algn="l">
              <a:defRPr sz="2600" cap="small" baseline="0">
                <a:latin typeface="+mj-lt"/>
              </a:defRPr>
            </a:lvl1pPr>
          </a:lstStyle>
          <a:p>
            <a:endParaRPr lang="en-IE"/>
          </a:p>
        </p:txBody>
      </p:sp>
    </p:spTree>
    <p:extLst>
      <p:ext uri="{BB962C8B-B14F-4D97-AF65-F5344CB8AC3E}">
        <p14:creationId xmlns:p14="http://schemas.microsoft.com/office/powerpoint/2010/main" val="3138617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1537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ooter only">
    <p:spTree>
      <p:nvGrpSpPr>
        <p:cNvPr id="1" name=""/>
        <p:cNvGrpSpPr/>
        <p:nvPr/>
      </p:nvGrpSpPr>
      <p:grpSpPr>
        <a:xfrm>
          <a:off x="0" y="0"/>
          <a:ext cx="0" cy="0"/>
          <a:chOff x="0" y="0"/>
          <a:chExt cx="0" cy="0"/>
        </a:xfrm>
      </p:grpSpPr>
      <p:sp>
        <p:nvSpPr>
          <p:cNvPr id="11" name="Rectangle 10"/>
          <p:cNvSpPr/>
          <p:nvPr userDrawn="1"/>
        </p:nvSpPr>
        <p:spPr>
          <a:xfrm>
            <a:off x="0" y="6498000"/>
            <a:ext cx="12192000" cy="360000"/>
          </a:xfrm>
          <a:prstGeom prst="rect">
            <a:avLst/>
          </a:prstGeom>
          <a:solidFill>
            <a:srgbClr val="0E73B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727075" indent="0" algn="l"/>
            <a:r>
              <a:rPr lang="en-GB" sz="1600" b="1"/>
              <a:t>The Library of Trinity College Dublin, </a:t>
            </a:r>
            <a:r>
              <a:rPr lang="en-GB" sz="1600"/>
              <a:t>The University of Dublin</a:t>
            </a:r>
          </a:p>
        </p:txBody>
      </p:sp>
    </p:spTree>
    <p:extLst>
      <p:ext uri="{BB962C8B-B14F-4D97-AF65-F5344CB8AC3E}">
        <p14:creationId xmlns:p14="http://schemas.microsoft.com/office/powerpoint/2010/main" val="1273323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vckground only">
    <p:spTree>
      <p:nvGrpSpPr>
        <p:cNvPr id="1" name=""/>
        <p:cNvGrpSpPr/>
        <p:nvPr/>
      </p:nvGrpSpPr>
      <p:grpSpPr>
        <a:xfrm>
          <a:off x="0" y="0"/>
          <a:ext cx="0" cy="0"/>
          <a:chOff x="0" y="0"/>
          <a:chExt cx="0" cy="0"/>
        </a:xfrm>
      </p:grpSpPr>
      <p:sp>
        <p:nvSpPr>
          <p:cNvPr id="8" name="Title 9"/>
          <p:cNvSpPr>
            <a:spLocks noGrp="1"/>
          </p:cNvSpPr>
          <p:nvPr>
            <p:ph type="title"/>
          </p:nvPr>
        </p:nvSpPr>
        <p:spPr>
          <a:xfrm>
            <a:off x="1007435" y="3736777"/>
            <a:ext cx="10515600" cy="556320"/>
          </a:xfrm>
          <a:prstGeom prst="rect">
            <a:avLst/>
          </a:prstGeom>
        </p:spPr>
        <p:txBody>
          <a:bodyPr anchor="ctr"/>
          <a:lstStyle>
            <a:lvl1pPr>
              <a:defRPr/>
            </a:lvl1pPr>
          </a:lstStyle>
          <a:p>
            <a:endParaRPr lang="en-IE"/>
          </a:p>
        </p:txBody>
      </p:sp>
      <p:sp>
        <p:nvSpPr>
          <p:cNvPr id="10" name="Rectangle 9"/>
          <p:cNvSpPr/>
          <p:nvPr userDrawn="1"/>
        </p:nvSpPr>
        <p:spPr>
          <a:xfrm>
            <a:off x="0" y="6498000"/>
            <a:ext cx="12192000" cy="360000"/>
          </a:xfrm>
          <a:prstGeom prst="rect">
            <a:avLst/>
          </a:prstGeom>
          <a:solidFill>
            <a:srgbClr val="0E73B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727075" indent="0" algn="l"/>
            <a:r>
              <a:rPr lang="en-GB" sz="1600" b="1"/>
              <a:t>The Library of Trinity College Dublin, </a:t>
            </a:r>
            <a:r>
              <a:rPr lang="en-GB" sz="1600"/>
              <a:t>The University of Dublin</a:t>
            </a:r>
          </a:p>
        </p:txBody>
      </p:sp>
    </p:spTree>
    <p:extLst>
      <p:ext uri="{BB962C8B-B14F-4D97-AF65-F5344CB8AC3E}">
        <p14:creationId xmlns:p14="http://schemas.microsoft.com/office/powerpoint/2010/main" val="301954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83" y="328"/>
            <a:ext cx="12190833" cy="6857344"/>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9376" y="361125"/>
            <a:ext cx="4091948" cy="1092710"/>
          </a:xfrm>
          <a:prstGeom prst="rect">
            <a:avLst/>
          </a:prstGeom>
        </p:spPr>
      </p:pic>
      <p:sp>
        <p:nvSpPr>
          <p:cNvPr id="4" name="TextBox 3"/>
          <p:cNvSpPr txBox="1"/>
          <p:nvPr userDrawn="1"/>
        </p:nvSpPr>
        <p:spPr>
          <a:xfrm>
            <a:off x="479376" y="3182778"/>
            <a:ext cx="6962229" cy="492443"/>
          </a:xfrm>
          <a:prstGeom prst="rect">
            <a:avLst/>
          </a:prstGeom>
          <a:noFill/>
        </p:spPr>
        <p:txBody>
          <a:bodyPr wrap="square" rtlCol="0">
            <a:spAutoFit/>
          </a:bodyPr>
          <a:lstStyle/>
          <a:p>
            <a:r>
              <a:rPr lang="en-IE" sz="2600" b="1" i="0">
                <a:solidFill>
                  <a:schemeClr val="bg1"/>
                </a:solidFill>
                <a:latin typeface="+mj-lt"/>
              </a:rPr>
              <a:t>Thank </a:t>
            </a:r>
            <a:r>
              <a:rPr lang="en-IE" sz="2600" b="1" i="0" baseline="0">
                <a:solidFill>
                  <a:schemeClr val="bg1"/>
                </a:solidFill>
                <a:latin typeface="+mj-lt"/>
              </a:rPr>
              <a:t>You</a:t>
            </a:r>
            <a:r>
              <a:rPr lang="en-IE" sz="2600" b="1" i="0">
                <a:solidFill>
                  <a:schemeClr val="bg1"/>
                </a:solidFill>
                <a:latin typeface="+mj-lt"/>
              </a:rPr>
              <a:t>!</a:t>
            </a:r>
          </a:p>
        </p:txBody>
      </p:sp>
      <p:sp>
        <p:nvSpPr>
          <p:cNvPr id="12" name="TextBox 11"/>
          <p:cNvSpPr txBox="1"/>
          <p:nvPr userDrawn="1"/>
        </p:nvSpPr>
        <p:spPr>
          <a:xfrm>
            <a:off x="479376" y="1650856"/>
            <a:ext cx="11233248" cy="892552"/>
          </a:xfrm>
          <a:prstGeom prst="rect">
            <a:avLst/>
          </a:prstGeom>
          <a:noFill/>
        </p:spPr>
        <p:txBody>
          <a:bodyPr wrap="square" rtlCol="0">
            <a:spAutoFit/>
          </a:bodyPr>
          <a:lstStyle/>
          <a:p>
            <a:pPr algn="l"/>
            <a:r>
              <a:rPr lang="en-IE" sz="2600" b="0" kern="1200" cap="small" baseline="0">
                <a:solidFill>
                  <a:schemeClr val="bg1"/>
                </a:solidFill>
                <a:latin typeface="Open Sans" panose="020B0606030504020204" pitchFamily="34" charset="0"/>
                <a:ea typeface="Open Sans" panose="020B0606030504020204" pitchFamily="34" charset="0"/>
                <a:cs typeface="Open Sans" panose="020B0606030504020204" pitchFamily="34" charset="0"/>
              </a:rPr>
              <a:t>The Library of Trinity College Dublin, the University of Dublin</a:t>
            </a:r>
          </a:p>
          <a:p>
            <a:pPr algn="l"/>
            <a:r>
              <a:rPr lang="en-IE" sz="2600" b="0" i="1" kern="1200" cap="small" baseline="0" err="1">
                <a:solidFill>
                  <a:schemeClr val="bg1"/>
                </a:solidFill>
                <a:latin typeface="Open Sans" panose="020B0606030504020204" pitchFamily="34" charset="0"/>
                <a:ea typeface="Open Sans" panose="020B0606030504020204" pitchFamily="34" charset="0"/>
                <a:cs typeface="Open Sans" panose="020B0606030504020204" pitchFamily="34" charset="0"/>
              </a:rPr>
              <a:t>Leabharlann</a:t>
            </a:r>
            <a:r>
              <a:rPr lang="en-IE" sz="2600" b="0" i="1" kern="1200" cap="small" baseline="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IE" sz="2600" b="0" i="1" kern="1200" cap="small" baseline="0" err="1">
                <a:solidFill>
                  <a:schemeClr val="bg1"/>
                </a:solidFill>
                <a:latin typeface="Open Sans" panose="020B0606030504020204" pitchFamily="34" charset="0"/>
                <a:ea typeface="Open Sans" panose="020B0606030504020204" pitchFamily="34" charset="0"/>
                <a:cs typeface="Open Sans" panose="020B0606030504020204" pitchFamily="34" charset="0"/>
              </a:rPr>
              <a:t>Choláiste</a:t>
            </a:r>
            <a:r>
              <a:rPr lang="en-IE" sz="2600" b="0" i="1" kern="1200" cap="small" baseline="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IE" sz="2600" b="0" i="1" kern="1200" cap="small" baseline="0" err="1">
                <a:solidFill>
                  <a:schemeClr val="bg1"/>
                </a:solidFill>
                <a:latin typeface="Open Sans" panose="020B0606030504020204" pitchFamily="34" charset="0"/>
                <a:ea typeface="Open Sans" panose="020B0606030504020204" pitchFamily="34" charset="0"/>
                <a:cs typeface="Open Sans" panose="020B0606030504020204" pitchFamily="34" charset="0"/>
              </a:rPr>
              <a:t>na</a:t>
            </a:r>
            <a:r>
              <a:rPr lang="en-IE" sz="2600" b="0" i="1" kern="1200" cap="small" baseline="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IE" sz="2600" b="0" i="1" kern="1200" cap="small" baseline="0" err="1">
                <a:solidFill>
                  <a:schemeClr val="bg1"/>
                </a:solidFill>
                <a:latin typeface="Open Sans" panose="020B0606030504020204" pitchFamily="34" charset="0"/>
                <a:ea typeface="Open Sans" panose="020B0606030504020204" pitchFamily="34" charset="0"/>
                <a:cs typeface="Open Sans" panose="020B0606030504020204" pitchFamily="34" charset="0"/>
              </a:rPr>
              <a:t>Tríonóide</a:t>
            </a:r>
            <a:r>
              <a:rPr lang="en-IE" sz="2600" b="0" i="1" kern="1200" cap="small" baseline="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IE" sz="2600" b="0" i="1" kern="1200" cap="small" baseline="0" err="1">
                <a:solidFill>
                  <a:schemeClr val="bg1"/>
                </a:solidFill>
                <a:latin typeface="Open Sans" panose="020B0606030504020204" pitchFamily="34" charset="0"/>
                <a:ea typeface="Open Sans" panose="020B0606030504020204" pitchFamily="34" charset="0"/>
                <a:cs typeface="Open Sans" panose="020B0606030504020204" pitchFamily="34" charset="0"/>
              </a:rPr>
              <a:t>Ollscoil</a:t>
            </a:r>
            <a:r>
              <a:rPr lang="en-IE" sz="2600" b="0" i="1" kern="1200" cap="small" baseline="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IE" sz="2600" b="0" i="1" kern="1200" cap="small" baseline="0" err="1">
                <a:solidFill>
                  <a:schemeClr val="bg1"/>
                </a:solidFill>
                <a:latin typeface="Open Sans" panose="020B0606030504020204" pitchFamily="34" charset="0"/>
                <a:ea typeface="Open Sans" panose="020B0606030504020204" pitchFamily="34" charset="0"/>
                <a:cs typeface="Open Sans" panose="020B0606030504020204" pitchFamily="34" charset="0"/>
              </a:rPr>
              <a:t>Átha</a:t>
            </a:r>
            <a:r>
              <a:rPr lang="en-IE" sz="2600" b="0" i="1" kern="1200" cap="small" baseline="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IE" sz="2600" b="0" i="1" kern="1200" cap="small" baseline="0" err="1">
                <a:solidFill>
                  <a:schemeClr val="bg1"/>
                </a:solidFill>
                <a:latin typeface="Open Sans" panose="020B0606030504020204" pitchFamily="34" charset="0"/>
                <a:ea typeface="Open Sans" panose="020B0606030504020204" pitchFamily="34" charset="0"/>
                <a:cs typeface="Open Sans" panose="020B0606030504020204" pitchFamily="34" charset="0"/>
              </a:rPr>
              <a:t>Cliath</a:t>
            </a:r>
            <a:endParaRPr lang="en-IE" sz="2600" b="0" i="1" kern="1200" cap="small" baseline="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547789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1.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12192000" cy="1268760"/>
          </a:xfrm>
          <a:prstGeom prst="rect">
            <a:avLst/>
          </a:prstGeom>
          <a:solidFill>
            <a:srgbClr val="0E73B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Rectangle 5"/>
          <p:cNvSpPr/>
          <p:nvPr userDrawn="1"/>
        </p:nvSpPr>
        <p:spPr>
          <a:xfrm>
            <a:off x="0" y="6498000"/>
            <a:ext cx="12192000" cy="360000"/>
          </a:xfrm>
          <a:prstGeom prst="rect">
            <a:avLst/>
          </a:prstGeom>
          <a:solidFill>
            <a:srgbClr val="0E73B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727075" indent="0" algn="l"/>
            <a:r>
              <a:rPr lang="en-GB" sz="1600" b="1"/>
              <a:t>The Library of Trinity College Dublin, </a:t>
            </a:r>
            <a:r>
              <a:rPr lang="en-GB" sz="1600"/>
              <a:t>The University of Dublin</a:t>
            </a:r>
          </a:p>
        </p:txBody>
      </p:sp>
      <p:sp>
        <p:nvSpPr>
          <p:cNvPr id="8" name="Title 2"/>
          <p:cNvSpPr txBox="1">
            <a:spLocks/>
          </p:cNvSpPr>
          <p:nvPr userDrawn="1"/>
        </p:nvSpPr>
        <p:spPr>
          <a:xfrm>
            <a:off x="815413" y="332657"/>
            <a:ext cx="8352928" cy="864095"/>
          </a:xfrm>
          <a:prstGeom prst="rect">
            <a:avLst/>
          </a:prstGeom>
        </p:spPr>
        <p:txBody>
          <a:bodyPr/>
          <a:lstStyle>
            <a:lvl1pPr algn="l" defTabSz="914400" rtl="0" eaLnBrk="1" latinLnBrk="0" hangingPunct="1">
              <a:spcBef>
                <a:spcPct val="0"/>
              </a:spcBef>
              <a:buNone/>
              <a:defRPr sz="2600" b="1" kern="1200">
                <a:solidFill>
                  <a:schemeClr val="bg1"/>
                </a:solidFill>
                <a:latin typeface="+mj-lt"/>
                <a:ea typeface="+mj-ea"/>
                <a:cs typeface="+mj-cs"/>
              </a:defRPr>
            </a:lvl1pPr>
          </a:lstStyle>
          <a:p>
            <a:endParaRPr lang="en-IE" sz="2600"/>
          </a:p>
        </p:txBody>
      </p:sp>
      <p:pic>
        <p:nvPicPr>
          <p:cNvPr id="9" name="Picture 8"/>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8832304" y="251887"/>
            <a:ext cx="3020007" cy="806460"/>
          </a:xfrm>
          <a:prstGeom prst="rect">
            <a:avLst/>
          </a:prstGeom>
        </p:spPr>
      </p:pic>
    </p:spTree>
    <p:extLst>
      <p:ext uri="{BB962C8B-B14F-4D97-AF65-F5344CB8AC3E}">
        <p14:creationId xmlns:p14="http://schemas.microsoft.com/office/powerpoint/2010/main" val="1071066575"/>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4" r:id="rId3"/>
    <p:sldLayoutId id="2147483657" r:id="rId4"/>
    <p:sldLayoutId id="2147483658" r:id="rId5"/>
    <p:sldLayoutId id="2147483713" r:id="rId6"/>
    <p:sldLayoutId id="2147483714" r:id="rId7"/>
    <p:sldLayoutId id="2147483712" r:id="rId8"/>
    <p:sldLayoutId id="2147483659" r:id="rId9"/>
  </p:sldLayoutIdLst>
  <p:txStyles>
    <p:titleStyle>
      <a:lvl1pPr algn="l" defTabSz="914400" rtl="0" eaLnBrk="1" latinLnBrk="0" hangingPunct="1">
        <a:spcBef>
          <a:spcPct val="0"/>
        </a:spcBef>
        <a:buNone/>
        <a:defRPr sz="2600" b="1" kern="1200">
          <a:solidFill>
            <a:schemeClr val="bg1"/>
          </a:solidFill>
          <a:latin typeface="+mj-lt"/>
          <a:ea typeface="+mj-ea"/>
          <a:cs typeface="+mj-cs"/>
        </a:defRPr>
      </a:lvl1pPr>
    </p:titleStyle>
    <p:bodyStyle>
      <a:lvl1pPr marL="0" indent="0" algn="l" defTabSz="914400" rtl="0" eaLnBrk="1" latinLnBrk="0" hangingPunct="1">
        <a:spcBef>
          <a:spcPts val="1417"/>
        </a:spcBef>
        <a:buFont typeface="Arial" pitchFamily="34" charset="0"/>
        <a:buNone/>
        <a:defRPr sz="2000" b="1" kern="1200">
          <a:solidFill>
            <a:schemeClr val="tx1"/>
          </a:solidFill>
          <a:latin typeface="+mn-lt"/>
          <a:ea typeface="+mn-ea"/>
          <a:cs typeface="+mn-cs"/>
        </a:defRPr>
      </a:lvl1pPr>
      <a:lvl2pPr marL="317500" indent="-317500"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2pPr>
      <a:lvl3pPr marL="568325" indent="-222250"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3pPr>
      <a:lvl4pPr marL="784225" indent="-201613" algn="l" defTabSz="914400" rtl="0" eaLnBrk="1" latinLnBrk="0" hangingPunct="1">
        <a:spcBef>
          <a:spcPts val="1134"/>
        </a:spcBef>
        <a:buClr>
          <a:schemeClr val="tx2"/>
        </a:buClr>
        <a:buFont typeface="Minion Pro" pitchFamily="18" charset="0"/>
        <a:buChar char="‒"/>
        <a:defRPr sz="2000" kern="1200">
          <a:solidFill>
            <a:schemeClr val="tx1"/>
          </a:solidFill>
          <a:latin typeface="+mn-lt"/>
          <a:ea typeface="+mn-ea"/>
          <a:cs typeface="+mn-cs"/>
        </a:defRPr>
      </a:lvl4pPr>
      <a:lvl5pPr marL="1000125" indent="-185738"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12192000" cy="1268760"/>
          </a:xfrm>
          <a:prstGeom prst="rect">
            <a:avLst/>
          </a:prstGeom>
          <a:solidFill>
            <a:srgbClr val="0E73B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Rectangle 5"/>
          <p:cNvSpPr/>
          <p:nvPr userDrawn="1"/>
        </p:nvSpPr>
        <p:spPr>
          <a:xfrm>
            <a:off x="0" y="6498000"/>
            <a:ext cx="12192000" cy="360000"/>
          </a:xfrm>
          <a:prstGeom prst="rect">
            <a:avLst/>
          </a:prstGeom>
          <a:solidFill>
            <a:srgbClr val="0E73B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727075" indent="0" algn="l"/>
            <a:r>
              <a:rPr lang="en-GB" sz="1600" b="1"/>
              <a:t>The Library of Trinity College Dublin, </a:t>
            </a:r>
            <a:r>
              <a:rPr lang="en-GB" sz="1600"/>
              <a:t>The University of Dublin</a:t>
            </a:r>
          </a:p>
        </p:txBody>
      </p:sp>
      <p:sp>
        <p:nvSpPr>
          <p:cNvPr id="8" name="Title 2"/>
          <p:cNvSpPr txBox="1">
            <a:spLocks/>
          </p:cNvSpPr>
          <p:nvPr userDrawn="1"/>
        </p:nvSpPr>
        <p:spPr>
          <a:xfrm>
            <a:off x="815413" y="332657"/>
            <a:ext cx="8352928" cy="864095"/>
          </a:xfrm>
          <a:prstGeom prst="rect">
            <a:avLst/>
          </a:prstGeom>
        </p:spPr>
        <p:txBody>
          <a:bodyPr/>
          <a:lstStyle>
            <a:lvl1pPr algn="l" defTabSz="914400" rtl="0" eaLnBrk="1" latinLnBrk="0" hangingPunct="1">
              <a:spcBef>
                <a:spcPct val="0"/>
              </a:spcBef>
              <a:buNone/>
              <a:defRPr sz="2600" b="1" kern="1200">
                <a:solidFill>
                  <a:schemeClr val="bg1"/>
                </a:solidFill>
                <a:latin typeface="+mj-lt"/>
                <a:ea typeface="+mj-ea"/>
                <a:cs typeface="+mj-cs"/>
              </a:defRPr>
            </a:lvl1pPr>
          </a:lstStyle>
          <a:p>
            <a:endParaRPr lang="en-IE" sz="2600"/>
          </a:p>
        </p:txBody>
      </p:sp>
      <p:pic>
        <p:nvPicPr>
          <p:cNvPr id="9" name="Picture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832304" y="251887"/>
            <a:ext cx="3020007" cy="806460"/>
          </a:xfrm>
          <a:prstGeom prst="rect">
            <a:avLst/>
          </a:prstGeom>
        </p:spPr>
      </p:pic>
    </p:spTree>
    <p:extLst>
      <p:ext uri="{BB962C8B-B14F-4D97-AF65-F5344CB8AC3E}">
        <p14:creationId xmlns:p14="http://schemas.microsoft.com/office/powerpoint/2010/main" val="14961767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600" b="1" kern="1200">
          <a:solidFill>
            <a:schemeClr val="bg1"/>
          </a:solidFill>
          <a:latin typeface="+mj-lt"/>
          <a:ea typeface="+mj-ea"/>
          <a:cs typeface="+mj-cs"/>
        </a:defRPr>
      </a:lvl1pPr>
    </p:titleStyle>
    <p:bodyStyle>
      <a:lvl1pPr marL="0" indent="0" algn="l" defTabSz="914400" rtl="0" eaLnBrk="1" latinLnBrk="0" hangingPunct="1">
        <a:spcBef>
          <a:spcPts val="1417"/>
        </a:spcBef>
        <a:buFont typeface="Arial" pitchFamily="34" charset="0"/>
        <a:buNone/>
        <a:defRPr sz="2000" b="1" kern="1200">
          <a:solidFill>
            <a:schemeClr val="tx1"/>
          </a:solidFill>
          <a:latin typeface="+mn-lt"/>
          <a:ea typeface="+mn-ea"/>
          <a:cs typeface="+mn-cs"/>
        </a:defRPr>
      </a:lvl1pPr>
      <a:lvl2pPr marL="317500" indent="-317500"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2pPr>
      <a:lvl3pPr marL="568325" indent="-222250"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3pPr>
      <a:lvl4pPr marL="784225" indent="-201613" algn="l" defTabSz="914400" rtl="0" eaLnBrk="1" latinLnBrk="0" hangingPunct="1">
        <a:spcBef>
          <a:spcPts val="1134"/>
        </a:spcBef>
        <a:buClr>
          <a:schemeClr val="tx2"/>
        </a:buClr>
        <a:buFont typeface="Minion Pro" pitchFamily="18" charset="0"/>
        <a:buChar char="‒"/>
        <a:defRPr sz="2000" kern="1200">
          <a:solidFill>
            <a:schemeClr val="tx1"/>
          </a:solidFill>
          <a:latin typeface="+mn-lt"/>
          <a:ea typeface="+mn-ea"/>
          <a:cs typeface="+mn-cs"/>
        </a:defRPr>
      </a:lvl4pPr>
      <a:lvl5pPr marL="1000125" indent="-185738"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video" Target="https://www.youtube.com/embed/2q0NlWcTq1Y" TargetMode="External"/><Relationship Id="rId5" Type="http://schemas.openxmlformats.org/officeDocument/2006/relationships/hyperlink" Target="http://youtu.be/2q0NlWcTq1Y" TargetMode="Externa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hyperlink" Target="https://libguides.tcd.ie/academic-integrity/misconduct#s-lg-box-16143890"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tcd.ie/library/assets/pdf/Library-HITS/Plagiarism-Infographic.pdf"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nature.com/articles/s41568-024-00702-w"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www.istockphoto.com/"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chicagomanualofstyle.org/home.htm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doi.org/10.12968/bjon.2013.22.1.8"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As8sNn0KaIE"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tcd.ie/library/support/endnote/download.php"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tcd.ie/library/support/endnote/support.php"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tcd.ie/academicpractice/resources/digital_teaching_learning/tech_tandl.php"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youtube.com/watch?v=LRODESfNzcc"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plagiarism.arts.cornell.edu/tutorial/exercises.cfm"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owl.excelsior.edu/"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libguides.tcd.ie/academic-integrity"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www.tcd.ie/Student_Counselling/student-learning/" TargetMode="External"/><Relationship Id="rId5" Type="http://schemas.openxmlformats.org/officeDocument/2006/relationships/hyperlink" Target="https://owl.excelsior.edu/" TargetMode="External"/><Relationship Id="rId4" Type="http://schemas.openxmlformats.org/officeDocument/2006/relationships/hyperlink" Target="https://www.tcd.ie/library/support/subject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libguides.tcd.ie/academic-integrity/abou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Picture 81">
            <a:extLst>
              <a:ext uri="{FF2B5EF4-FFF2-40B4-BE49-F238E27FC236}">
                <a16:creationId xmlns:a16="http://schemas.microsoft.com/office/drawing/2014/main" id="{35D3EBDA-BEC6-47F8-8B7F-1439D6AD8075}"/>
              </a:ext>
            </a:extLst>
          </p:cNvPr>
          <p:cNvPicPr>
            <a:picLocks noChangeAspect="1"/>
          </p:cNvPicPr>
          <p:nvPr/>
        </p:nvPicPr>
        <p:blipFill>
          <a:blip r:embed="rId3"/>
          <a:stretch>
            <a:fillRect/>
          </a:stretch>
        </p:blipFill>
        <p:spPr>
          <a:xfrm>
            <a:off x="8144124" y="2133273"/>
            <a:ext cx="1594964" cy="515873"/>
          </a:xfrm>
          <a:prstGeom prst="rect">
            <a:avLst/>
          </a:prstGeom>
        </p:spPr>
      </p:pic>
      <p:sp>
        <p:nvSpPr>
          <p:cNvPr id="2" name="Title 1"/>
          <p:cNvSpPr>
            <a:spLocks noGrp="1"/>
          </p:cNvSpPr>
          <p:nvPr>
            <p:ph type="title"/>
          </p:nvPr>
        </p:nvSpPr>
        <p:spPr/>
        <p:txBody>
          <a:bodyPr/>
          <a:lstStyle/>
          <a:p>
            <a:r>
              <a:rPr lang="en-GB"/>
              <a:t>The session will begin shortly</a:t>
            </a:r>
          </a:p>
        </p:txBody>
      </p:sp>
      <p:sp>
        <p:nvSpPr>
          <p:cNvPr id="8" name="Title 1"/>
          <p:cNvSpPr txBox="1">
            <a:spLocks/>
          </p:cNvSpPr>
          <p:nvPr/>
        </p:nvSpPr>
        <p:spPr>
          <a:xfrm>
            <a:off x="904483" y="1375503"/>
            <a:ext cx="4839904" cy="568805"/>
          </a:xfrm>
          <a:prstGeom prst="rect">
            <a:avLst/>
          </a:prstGeom>
        </p:spPr>
        <p:txBody>
          <a:bodyPr vert="horz" lIns="0" tIns="0" rIns="0" bIns="0" rtlCol="0" anchor="ctr" anchorCtr="0">
            <a:noAutofit/>
          </a:bodyPr>
          <a:lstStyle>
            <a:lvl1pPr algn="l" defTabSz="914400" rtl="0" eaLnBrk="1" latinLnBrk="0" hangingPunct="1">
              <a:spcBef>
                <a:spcPct val="0"/>
              </a:spcBef>
              <a:buNone/>
              <a:defRPr sz="3600" b="0" kern="1200">
                <a:solidFill>
                  <a:srgbClr val="0E73B9"/>
                </a:solidFill>
                <a:latin typeface="+mj-lt"/>
                <a:ea typeface="+mj-ea"/>
                <a:cs typeface="+mj-cs"/>
              </a:defRPr>
            </a:lvl1pPr>
          </a:lstStyle>
          <a:p>
            <a:r>
              <a:rPr lang="en-GB" sz="1600" b="1"/>
              <a:t>Sending a Message</a:t>
            </a:r>
          </a:p>
          <a:p>
            <a:r>
              <a:rPr lang="en-GB" sz="1600"/>
              <a:t>Click on the pink Collaborate button (bottom right) to open the chat window and enter a message. </a:t>
            </a:r>
          </a:p>
        </p:txBody>
      </p:sp>
      <p:pic>
        <p:nvPicPr>
          <p:cNvPr id="1029" name="Picture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649" y="2418592"/>
            <a:ext cx="489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itle 1"/>
          <p:cNvSpPr txBox="1">
            <a:spLocks/>
          </p:cNvSpPr>
          <p:nvPr/>
        </p:nvSpPr>
        <p:spPr>
          <a:xfrm>
            <a:off x="878699" y="2366392"/>
            <a:ext cx="4484281" cy="561600"/>
          </a:xfrm>
          <a:prstGeom prst="rect">
            <a:avLst/>
          </a:prstGeom>
        </p:spPr>
        <p:txBody>
          <a:bodyPr vert="horz" lIns="0" tIns="0" rIns="0" bIns="0" rtlCol="0" anchor="ctr" anchorCtr="0">
            <a:noAutofit/>
          </a:bodyPr>
          <a:lstStyle>
            <a:lvl1pPr algn="l" defTabSz="914400" rtl="0" eaLnBrk="1" latinLnBrk="0" hangingPunct="1">
              <a:spcBef>
                <a:spcPct val="0"/>
              </a:spcBef>
              <a:buNone/>
              <a:defRPr sz="3600" b="0" kern="1200">
                <a:solidFill>
                  <a:srgbClr val="0E73B9"/>
                </a:solidFill>
                <a:latin typeface="+mj-lt"/>
                <a:ea typeface="+mj-ea"/>
                <a:cs typeface="+mj-cs"/>
              </a:defRPr>
            </a:lvl1pPr>
          </a:lstStyle>
          <a:p>
            <a:r>
              <a:rPr lang="en-GB" sz="1600" b="1"/>
              <a:t>Closing the Collaborate panel</a:t>
            </a:r>
          </a:p>
          <a:p>
            <a:r>
              <a:rPr lang="en-GB" sz="1600"/>
              <a:t>To close the Collaborate panel at any time, click on the X on the bottom right hand side. </a:t>
            </a:r>
          </a:p>
        </p:txBody>
      </p:sp>
      <p:pic>
        <p:nvPicPr>
          <p:cNvPr id="1031" name="Picture 7"/>
          <p:cNvPicPr>
            <a:picLocks noChangeAspect="1" noChangeArrowheads="1"/>
          </p:cNvPicPr>
          <p:nvPr/>
        </p:nvPicPr>
        <p:blipFill rotWithShape="1">
          <a:blip r:embed="rId5">
            <a:extLst>
              <a:ext uri="{28A0092B-C50C-407E-A947-70E740481C1C}">
                <a14:useLocalDpi xmlns:a14="http://schemas.microsoft.com/office/drawing/2010/main" val="0"/>
              </a:ext>
            </a:extLst>
          </a:blip>
          <a:srcRect l="17133" t="21408"/>
          <a:stretch/>
        </p:blipFill>
        <p:spPr bwMode="auto">
          <a:xfrm>
            <a:off x="198649" y="1440816"/>
            <a:ext cx="489371" cy="456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35360" y="789761"/>
            <a:ext cx="7126612" cy="369332"/>
          </a:xfrm>
          <a:prstGeom prst="rect">
            <a:avLst/>
          </a:prstGeom>
        </p:spPr>
        <p:txBody>
          <a:bodyPr wrap="square">
            <a:spAutoFit/>
          </a:bodyPr>
          <a:lstStyle/>
          <a:p>
            <a:pPr>
              <a:spcBef>
                <a:spcPts val="1417"/>
              </a:spcBef>
            </a:pPr>
            <a:r>
              <a:rPr lang="en-GB" b="1">
                <a:solidFill>
                  <a:schemeClr val="bg1"/>
                </a:solidFill>
              </a:rPr>
              <a:t>While you’re waiting, here’s an overview of the webinar software</a:t>
            </a:r>
          </a:p>
        </p:txBody>
      </p:sp>
      <p:sp>
        <p:nvSpPr>
          <p:cNvPr id="55" name="Title 1">
            <a:extLst>
              <a:ext uri="{FF2B5EF4-FFF2-40B4-BE49-F238E27FC236}">
                <a16:creationId xmlns:a16="http://schemas.microsoft.com/office/drawing/2014/main" id="{4E9A1959-44D8-406B-8651-EB641649372A}"/>
              </a:ext>
            </a:extLst>
          </p:cNvPr>
          <p:cNvSpPr txBox="1">
            <a:spLocks/>
          </p:cNvSpPr>
          <p:nvPr/>
        </p:nvSpPr>
        <p:spPr>
          <a:xfrm>
            <a:off x="178072" y="4451417"/>
            <a:ext cx="5264311" cy="699692"/>
          </a:xfrm>
          <a:prstGeom prst="rect">
            <a:avLst/>
          </a:prstGeom>
        </p:spPr>
        <p:txBody>
          <a:bodyPr vert="horz" lIns="0" tIns="0" rIns="0" bIns="0" rtlCol="0" anchor="ctr" anchorCtr="0">
            <a:noAutofit/>
          </a:bodyPr>
          <a:lstStyle>
            <a:lvl1pPr algn="l" defTabSz="914400" rtl="0" eaLnBrk="1" latinLnBrk="0" hangingPunct="1">
              <a:spcBef>
                <a:spcPct val="0"/>
              </a:spcBef>
              <a:buNone/>
              <a:defRPr sz="3600" b="0" kern="1200">
                <a:solidFill>
                  <a:srgbClr val="0E73B9"/>
                </a:solidFill>
                <a:latin typeface="+mj-lt"/>
                <a:ea typeface="+mj-ea"/>
                <a:cs typeface="+mj-cs"/>
              </a:defRPr>
            </a:lvl1pPr>
          </a:lstStyle>
          <a:p>
            <a:endParaRPr lang="en-GB" sz="1600"/>
          </a:p>
          <a:p>
            <a:r>
              <a:rPr lang="en-GB" sz="1600" b="1"/>
              <a:t>Chat Window Options</a:t>
            </a:r>
          </a:p>
          <a:p>
            <a:r>
              <a:rPr lang="en-GB" sz="1600"/>
              <a:t>Icons can be selected at the bottom of the chat window:</a:t>
            </a:r>
          </a:p>
          <a:p>
            <a:endParaRPr lang="en-GB" sz="1800"/>
          </a:p>
        </p:txBody>
      </p:sp>
      <p:pic>
        <p:nvPicPr>
          <p:cNvPr id="56" name="Picture 55">
            <a:extLst>
              <a:ext uri="{FF2B5EF4-FFF2-40B4-BE49-F238E27FC236}">
                <a16:creationId xmlns:a16="http://schemas.microsoft.com/office/drawing/2014/main" id="{5C11DCEF-AEB3-4C56-AE7F-D73B0AB33446}"/>
              </a:ext>
            </a:extLst>
          </p:cNvPr>
          <p:cNvPicPr>
            <a:picLocks noChangeAspect="1"/>
          </p:cNvPicPr>
          <p:nvPr/>
        </p:nvPicPr>
        <p:blipFill>
          <a:blip r:embed="rId6"/>
          <a:stretch>
            <a:fillRect/>
          </a:stretch>
        </p:blipFill>
        <p:spPr>
          <a:xfrm>
            <a:off x="1142436" y="5439847"/>
            <a:ext cx="2426554" cy="467336"/>
          </a:xfrm>
          <a:prstGeom prst="rect">
            <a:avLst/>
          </a:prstGeom>
        </p:spPr>
      </p:pic>
      <p:sp>
        <p:nvSpPr>
          <p:cNvPr id="57" name="TextBox 56">
            <a:extLst>
              <a:ext uri="{FF2B5EF4-FFF2-40B4-BE49-F238E27FC236}">
                <a16:creationId xmlns:a16="http://schemas.microsoft.com/office/drawing/2014/main" id="{7E73B9A6-5F1C-4C6F-B82B-19B1A84610A6}"/>
              </a:ext>
            </a:extLst>
          </p:cNvPr>
          <p:cNvSpPr txBox="1"/>
          <p:nvPr/>
        </p:nvSpPr>
        <p:spPr>
          <a:xfrm>
            <a:off x="131179" y="5888396"/>
            <a:ext cx="1468074" cy="338554"/>
          </a:xfrm>
          <a:prstGeom prst="rect">
            <a:avLst/>
          </a:prstGeom>
          <a:noFill/>
        </p:spPr>
        <p:txBody>
          <a:bodyPr wrap="square" rtlCol="0">
            <a:spAutoFit/>
          </a:bodyPr>
          <a:lstStyle/>
          <a:p>
            <a:r>
              <a:rPr lang="en-IE" sz="1600">
                <a:solidFill>
                  <a:schemeClr val="accent6"/>
                </a:solidFill>
              </a:rPr>
              <a:t>Participants</a:t>
            </a:r>
          </a:p>
        </p:txBody>
      </p:sp>
      <p:sp>
        <p:nvSpPr>
          <p:cNvPr id="58" name="TextBox 57">
            <a:extLst>
              <a:ext uri="{FF2B5EF4-FFF2-40B4-BE49-F238E27FC236}">
                <a16:creationId xmlns:a16="http://schemas.microsoft.com/office/drawing/2014/main" id="{1D51F636-1527-4502-A125-617D57D7DFCF}"/>
              </a:ext>
            </a:extLst>
          </p:cNvPr>
          <p:cNvSpPr txBox="1"/>
          <p:nvPr/>
        </p:nvSpPr>
        <p:spPr>
          <a:xfrm>
            <a:off x="212390" y="5204925"/>
            <a:ext cx="1468074" cy="338554"/>
          </a:xfrm>
          <a:prstGeom prst="rect">
            <a:avLst/>
          </a:prstGeom>
          <a:noFill/>
        </p:spPr>
        <p:txBody>
          <a:bodyPr wrap="square" rtlCol="0">
            <a:spAutoFit/>
          </a:bodyPr>
          <a:lstStyle/>
          <a:p>
            <a:r>
              <a:rPr lang="en-IE" sz="1600">
                <a:solidFill>
                  <a:schemeClr val="accent6"/>
                </a:solidFill>
              </a:rPr>
              <a:t>Chat</a:t>
            </a:r>
          </a:p>
        </p:txBody>
      </p:sp>
      <p:sp>
        <p:nvSpPr>
          <p:cNvPr id="59" name="TextBox 58">
            <a:extLst>
              <a:ext uri="{FF2B5EF4-FFF2-40B4-BE49-F238E27FC236}">
                <a16:creationId xmlns:a16="http://schemas.microsoft.com/office/drawing/2014/main" id="{F2F430F6-354C-4349-8DFC-6D8C3FA1F280}"/>
              </a:ext>
            </a:extLst>
          </p:cNvPr>
          <p:cNvSpPr txBox="1"/>
          <p:nvPr/>
        </p:nvSpPr>
        <p:spPr>
          <a:xfrm>
            <a:off x="3692390" y="5888160"/>
            <a:ext cx="1364099" cy="338554"/>
          </a:xfrm>
          <a:prstGeom prst="rect">
            <a:avLst/>
          </a:prstGeom>
          <a:noFill/>
        </p:spPr>
        <p:txBody>
          <a:bodyPr wrap="square" rtlCol="0">
            <a:spAutoFit/>
          </a:bodyPr>
          <a:lstStyle/>
          <a:p>
            <a:r>
              <a:rPr lang="en-IE" sz="1600">
                <a:solidFill>
                  <a:schemeClr val="accent6"/>
                </a:solidFill>
              </a:rPr>
              <a:t>Share Content</a:t>
            </a:r>
          </a:p>
        </p:txBody>
      </p:sp>
      <p:sp>
        <p:nvSpPr>
          <p:cNvPr id="60" name="TextBox 59">
            <a:extLst>
              <a:ext uri="{FF2B5EF4-FFF2-40B4-BE49-F238E27FC236}">
                <a16:creationId xmlns:a16="http://schemas.microsoft.com/office/drawing/2014/main" id="{986B5D25-60FC-4BA4-A630-77108B229CC5}"/>
              </a:ext>
            </a:extLst>
          </p:cNvPr>
          <p:cNvSpPr txBox="1"/>
          <p:nvPr/>
        </p:nvSpPr>
        <p:spPr>
          <a:xfrm>
            <a:off x="3802953" y="5204925"/>
            <a:ext cx="1747407" cy="338554"/>
          </a:xfrm>
          <a:prstGeom prst="rect">
            <a:avLst/>
          </a:prstGeom>
          <a:noFill/>
        </p:spPr>
        <p:txBody>
          <a:bodyPr wrap="square" rtlCol="0">
            <a:spAutoFit/>
          </a:bodyPr>
          <a:lstStyle/>
          <a:p>
            <a:r>
              <a:rPr lang="en-IE" sz="1600">
                <a:solidFill>
                  <a:schemeClr val="accent6"/>
                </a:solidFill>
              </a:rPr>
              <a:t>My Settings</a:t>
            </a:r>
          </a:p>
        </p:txBody>
      </p:sp>
      <p:cxnSp>
        <p:nvCxnSpPr>
          <p:cNvPr id="61" name="Straight Arrow Connector 60">
            <a:extLst>
              <a:ext uri="{FF2B5EF4-FFF2-40B4-BE49-F238E27FC236}">
                <a16:creationId xmlns:a16="http://schemas.microsoft.com/office/drawing/2014/main" id="{F883CE1E-BCF8-486F-8C6E-57E0EF4D32C8}"/>
              </a:ext>
            </a:extLst>
          </p:cNvPr>
          <p:cNvCxnSpPr>
            <a:cxnSpLocks/>
          </p:cNvCxnSpPr>
          <p:nvPr/>
        </p:nvCxnSpPr>
        <p:spPr>
          <a:xfrm flipV="1">
            <a:off x="1329280" y="5865773"/>
            <a:ext cx="558243" cy="1959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C5EAE006-1C90-4E35-944A-516ACC351770}"/>
              </a:ext>
            </a:extLst>
          </p:cNvPr>
          <p:cNvCxnSpPr>
            <a:cxnSpLocks/>
          </p:cNvCxnSpPr>
          <p:nvPr/>
        </p:nvCxnSpPr>
        <p:spPr>
          <a:xfrm>
            <a:off x="726849" y="5456459"/>
            <a:ext cx="613317" cy="2184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32D86688-054A-408D-9A32-D04534639934}"/>
              </a:ext>
            </a:extLst>
          </p:cNvPr>
          <p:cNvCxnSpPr>
            <a:cxnSpLocks/>
            <a:stCxn id="59" idx="1"/>
          </p:cNvCxnSpPr>
          <p:nvPr/>
        </p:nvCxnSpPr>
        <p:spPr>
          <a:xfrm flipH="1" flipV="1">
            <a:off x="2780188" y="5880361"/>
            <a:ext cx="912202" cy="1770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80F8EBDC-1C6F-4A6A-A6A9-2B0F07EE1EC9}"/>
              </a:ext>
            </a:extLst>
          </p:cNvPr>
          <p:cNvCxnSpPr>
            <a:cxnSpLocks/>
          </p:cNvCxnSpPr>
          <p:nvPr/>
        </p:nvCxnSpPr>
        <p:spPr>
          <a:xfrm flipH="1">
            <a:off x="3506470" y="5499948"/>
            <a:ext cx="355206" cy="1305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1" name="Title 1">
            <a:extLst>
              <a:ext uri="{FF2B5EF4-FFF2-40B4-BE49-F238E27FC236}">
                <a16:creationId xmlns:a16="http://schemas.microsoft.com/office/drawing/2014/main" id="{EFB533D4-D79F-4B59-BEFD-B41042E97543}"/>
              </a:ext>
            </a:extLst>
          </p:cNvPr>
          <p:cNvSpPr txBox="1">
            <a:spLocks/>
          </p:cNvSpPr>
          <p:nvPr/>
        </p:nvSpPr>
        <p:spPr>
          <a:xfrm>
            <a:off x="5942280" y="3743318"/>
            <a:ext cx="3436969" cy="699692"/>
          </a:xfrm>
          <a:prstGeom prst="rect">
            <a:avLst/>
          </a:prstGeom>
        </p:spPr>
        <p:txBody>
          <a:bodyPr vert="horz" lIns="0" tIns="0" rIns="0" bIns="0" rtlCol="0" anchor="ctr" anchorCtr="0">
            <a:noAutofit/>
          </a:bodyPr>
          <a:lstStyle>
            <a:lvl1pPr algn="l" defTabSz="914400" rtl="0" eaLnBrk="1" latinLnBrk="0" hangingPunct="1">
              <a:spcBef>
                <a:spcPct val="0"/>
              </a:spcBef>
              <a:buNone/>
              <a:defRPr sz="3600" b="0" kern="1200">
                <a:solidFill>
                  <a:srgbClr val="0E73B9"/>
                </a:solidFill>
                <a:latin typeface="+mj-lt"/>
                <a:ea typeface="+mj-ea"/>
                <a:cs typeface="+mj-cs"/>
              </a:defRPr>
            </a:lvl1pPr>
          </a:lstStyle>
          <a:p>
            <a:endParaRPr lang="en-GB" sz="1600"/>
          </a:p>
          <a:p>
            <a:endParaRPr lang="en-GB" sz="1600"/>
          </a:p>
          <a:p>
            <a:r>
              <a:rPr lang="en-GB" sz="1600" b="1"/>
              <a:t>Check Your Audio</a:t>
            </a:r>
          </a:p>
          <a:p>
            <a:r>
              <a:rPr lang="en-IE" sz="1600"/>
              <a:t>To check your audio setup, go to &gt; My Settings - &gt; Audio and Video Settings -&gt; Set up Your Camera and Microphone. </a:t>
            </a:r>
          </a:p>
          <a:p>
            <a:endParaRPr lang="en-GB" sz="1600"/>
          </a:p>
          <a:p>
            <a:endParaRPr lang="en-GB" sz="1800"/>
          </a:p>
        </p:txBody>
      </p:sp>
      <p:sp>
        <p:nvSpPr>
          <p:cNvPr id="73" name="TextBox 72">
            <a:extLst>
              <a:ext uri="{FF2B5EF4-FFF2-40B4-BE49-F238E27FC236}">
                <a16:creationId xmlns:a16="http://schemas.microsoft.com/office/drawing/2014/main" id="{FAB13BBE-34B6-4D8F-87A1-B5C6431BC02E}"/>
              </a:ext>
            </a:extLst>
          </p:cNvPr>
          <p:cNvSpPr txBox="1"/>
          <p:nvPr/>
        </p:nvSpPr>
        <p:spPr>
          <a:xfrm>
            <a:off x="6114490" y="2432956"/>
            <a:ext cx="1415484" cy="584775"/>
          </a:xfrm>
          <a:prstGeom prst="rect">
            <a:avLst/>
          </a:prstGeom>
          <a:noFill/>
        </p:spPr>
        <p:txBody>
          <a:bodyPr wrap="square" rtlCol="0">
            <a:spAutoFit/>
          </a:bodyPr>
          <a:lstStyle/>
          <a:p>
            <a:r>
              <a:rPr lang="en-IE" sz="1600">
                <a:solidFill>
                  <a:schemeClr val="accent6"/>
                </a:solidFill>
              </a:rPr>
              <a:t>Turn mic on and off</a:t>
            </a:r>
          </a:p>
        </p:txBody>
      </p:sp>
      <p:sp>
        <p:nvSpPr>
          <p:cNvPr id="75" name="TextBox 74">
            <a:extLst>
              <a:ext uri="{FF2B5EF4-FFF2-40B4-BE49-F238E27FC236}">
                <a16:creationId xmlns:a16="http://schemas.microsoft.com/office/drawing/2014/main" id="{31CB0D32-FE80-4637-8DEB-3B5E5938CBD8}"/>
              </a:ext>
            </a:extLst>
          </p:cNvPr>
          <p:cNvSpPr txBox="1"/>
          <p:nvPr/>
        </p:nvSpPr>
        <p:spPr>
          <a:xfrm>
            <a:off x="10300257" y="2379727"/>
            <a:ext cx="1674300" cy="584775"/>
          </a:xfrm>
          <a:prstGeom prst="rect">
            <a:avLst/>
          </a:prstGeom>
          <a:noFill/>
        </p:spPr>
        <p:txBody>
          <a:bodyPr wrap="square" rtlCol="0">
            <a:spAutoFit/>
          </a:bodyPr>
          <a:lstStyle/>
          <a:p>
            <a:r>
              <a:rPr lang="en-IE" sz="1600">
                <a:solidFill>
                  <a:schemeClr val="accent6"/>
                </a:solidFill>
              </a:rPr>
              <a:t>Turn camera on and off</a:t>
            </a:r>
          </a:p>
        </p:txBody>
      </p:sp>
      <p:sp>
        <p:nvSpPr>
          <p:cNvPr id="76" name="TextBox 75">
            <a:extLst>
              <a:ext uri="{FF2B5EF4-FFF2-40B4-BE49-F238E27FC236}">
                <a16:creationId xmlns:a16="http://schemas.microsoft.com/office/drawing/2014/main" id="{6CB5EA32-B999-4E0D-BBF9-E3AE2547434F}"/>
              </a:ext>
            </a:extLst>
          </p:cNvPr>
          <p:cNvSpPr txBox="1"/>
          <p:nvPr/>
        </p:nvSpPr>
        <p:spPr>
          <a:xfrm>
            <a:off x="10282019" y="1905273"/>
            <a:ext cx="1674299" cy="338554"/>
          </a:xfrm>
          <a:prstGeom prst="rect">
            <a:avLst/>
          </a:prstGeom>
          <a:noFill/>
        </p:spPr>
        <p:txBody>
          <a:bodyPr wrap="square" rtlCol="0">
            <a:spAutoFit/>
          </a:bodyPr>
          <a:lstStyle/>
          <a:p>
            <a:r>
              <a:rPr lang="en-IE" sz="1600">
                <a:solidFill>
                  <a:schemeClr val="accent6"/>
                </a:solidFill>
              </a:rPr>
              <a:t>Raise your hand</a:t>
            </a:r>
          </a:p>
        </p:txBody>
      </p:sp>
      <p:cxnSp>
        <p:nvCxnSpPr>
          <p:cNvPr id="78" name="Straight Arrow Connector 77">
            <a:extLst>
              <a:ext uri="{FF2B5EF4-FFF2-40B4-BE49-F238E27FC236}">
                <a16:creationId xmlns:a16="http://schemas.microsoft.com/office/drawing/2014/main" id="{82BEC9D6-CABF-4487-95DC-C1F3770641EC}"/>
              </a:ext>
            </a:extLst>
          </p:cNvPr>
          <p:cNvCxnSpPr>
            <a:cxnSpLocks/>
          </p:cNvCxnSpPr>
          <p:nvPr/>
        </p:nvCxnSpPr>
        <p:spPr>
          <a:xfrm>
            <a:off x="7529974" y="2194721"/>
            <a:ext cx="808291" cy="1231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EDBE3585-51F4-4FCD-AF46-EA579C7208BD}"/>
              </a:ext>
            </a:extLst>
          </p:cNvPr>
          <p:cNvCxnSpPr>
            <a:cxnSpLocks/>
          </p:cNvCxnSpPr>
          <p:nvPr/>
        </p:nvCxnSpPr>
        <p:spPr>
          <a:xfrm flipH="1" flipV="1">
            <a:off x="9277770" y="2586343"/>
            <a:ext cx="988931" cy="1444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CCAE0423-4E07-4B25-83A1-A93B934EF23C}"/>
              </a:ext>
            </a:extLst>
          </p:cNvPr>
          <p:cNvCxnSpPr>
            <a:cxnSpLocks/>
          </p:cNvCxnSpPr>
          <p:nvPr/>
        </p:nvCxnSpPr>
        <p:spPr>
          <a:xfrm flipH="1">
            <a:off x="9622264" y="2133273"/>
            <a:ext cx="626199" cy="1828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8" name="Title 1">
            <a:extLst>
              <a:ext uri="{FF2B5EF4-FFF2-40B4-BE49-F238E27FC236}">
                <a16:creationId xmlns:a16="http://schemas.microsoft.com/office/drawing/2014/main" id="{94358EC2-E69E-4CC7-B67C-4BAD5A488DE1}"/>
              </a:ext>
            </a:extLst>
          </p:cNvPr>
          <p:cNvSpPr txBox="1">
            <a:spLocks/>
          </p:cNvSpPr>
          <p:nvPr/>
        </p:nvSpPr>
        <p:spPr>
          <a:xfrm>
            <a:off x="5952933" y="1201476"/>
            <a:ext cx="5642261" cy="699692"/>
          </a:xfrm>
          <a:prstGeom prst="rect">
            <a:avLst/>
          </a:prstGeom>
        </p:spPr>
        <p:txBody>
          <a:bodyPr vert="horz" lIns="0" tIns="0" rIns="0" bIns="0" rtlCol="0" anchor="ctr" anchorCtr="0">
            <a:noAutofit/>
          </a:bodyPr>
          <a:lstStyle>
            <a:lvl1pPr algn="l" defTabSz="914400" rtl="0" eaLnBrk="1" latinLnBrk="0" hangingPunct="1">
              <a:spcBef>
                <a:spcPct val="0"/>
              </a:spcBef>
              <a:buNone/>
              <a:defRPr sz="3600" b="0" kern="1200">
                <a:solidFill>
                  <a:srgbClr val="0E73B9"/>
                </a:solidFill>
                <a:latin typeface="+mj-lt"/>
                <a:ea typeface="+mj-ea"/>
                <a:cs typeface="+mj-cs"/>
              </a:defRPr>
            </a:lvl1pPr>
          </a:lstStyle>
          <a:p>
            <a:endParaRPr lang="en-GB" sz="1600"/>
          </a:p>
          <a:p>
            <a:endParaRPr lang="en-GB" sz="1600"/>
          </a:p>
          <a:p>
            <a:r>
              <a:rPr lang="en-GB" sz="1600" b="1"/>
              <a:t>Webinar Options</a:t>
            </a:r>
          </a:p>
          <a:p>
            <a:r>
              <a:rPr lang="en-IE" sz="1600"/>
              <a:t>At the bottom of the screen, you can see 4 more icons:</a:t>
            </a:r>
          </a:p>
          <a:p>
            <a:endParaRPr lang="en-GB" sz="1600"/>
          </a:p>
          <a:p>
            <a:endParaRPr lang="en-GB" sz="1800"/>
          </a:p>
        </p:txBody>
      </p:sp>
      <p:sp>
        <p:nvSpPr>
          <p:cNvPr id="92" name="Title 1">
            <a:extLst>
              <a:ext uri="{FF2B5EF4-FFF2-40B4-BE49-F238E27FC236}">
                <a16:creationId xmlns:a16="http://schemas.microsoft.com/office/drawing/2014/main" id="{F38900A4-8966-4358-9176-A3CF350719A3}"/>
              </a:ext>
            </a:extLst>
          </p:cNvPr>
          <p:cNvSpPr txBox="1">
            <a:spLocks/>
          </p:cNvSpPr>
          <p:nvPr/>
        </p:nvSpPr>
        <p:spPr>
          <a:xfrm>
            <a:off x="5936157" y="5203672"/>
            <a:ext cx="3203281" cy="699692"/>
          </a:xfrm>
          <a:prstGeom prst="rect">
            <a:avLst/>
          </a:prstGeom>
        </p:spPr>
        <p:txBody>
          <a:bodyPr vert="horz" lIns="0" tIns="0" rIns="0" bIns="0" rtlCol="0" anchor="ctr" anchorCtr="0">
            <a:noAutofit/>
          </a:bodyPr>
          <a:lstStyle>
            <a:lvl1pPr algn="l" defTabSz="914400" rtl="0" eaLnBrk="1" latinLnBrk="0" hangingPunct="1">
              <a:spcBef>
                <a:spcPct val="0"/>
              </a:spcBef>
              <a:buNone/>
              <a:defRPr sz="3600" b="0" kern="1200">
                <a:solidFill>
                  <a:srgbClr val="0E73B9"/>
                </a:solidFill>
                <a:latin typeface="+mj-lt"/>
                <a:ea typeface="+mj-ea"/>
                <a:cs typeface="+mj-cs"/>
              </a:defRPr>
            </a:lvl1pPr>
          </a:lstStyle>
          <a:p>
            <a:endParaRPr lang="en-GB" sz="1600"/>
          </a:p>
          <a:p>
            <a:r>
              <a:rPr lang="en-IE" sz="1600"/>
              <a:t>To check your computer’s volume setting, go to My Settings - &gt; Audio and Video Settings.</a:t>
            </a:r>
          </a:p>
          <a:p>
            <a:pPr marL="285750" indent="-285750">
              <a:buFont typeface="Arial" panose="020B0604020202020204" pitchFamily="34" charset="0"/>
              <a:buChar char="•"/>
            </a:pPr>
            <a:r>
              <a:rPr lang="en-IE" sz="1600"/>
              <a:t>Here you can increase your speaker and microphone volume</a:t>
            </a:r>
          </a:p>
          <a:p>
            <a:pPr marL="285750" indent="-285750">
              <a:buFont typeface="Arial" panose="020B0604020202020204" pitchFamily="34" charset="0"/>
              <a:buChar char="•"/>
            </a:pPr>
            <a:endParaRPr lang="en-IE" sz="1600"/>
          </a:p>
          <a:p>
            <a:endParaRPr lang="en-GB" sz="1600"/>
          </a:p>
          <a:p>
            <a:endParaRPr lang="en-GB" sz="1800"/>
          </a:p>
        </p:txBody>
      </p:sp>
      <p:pic>
        <p:nvPicPr>
          <p:cNvPr id="96" name="Picture 95">
            <a:extLst>
              <a:ext uri="{FF2B5EF4-FFF2-40B4-BE49-F238E27FC236}">
                <a16:creationId xmlns:a16="http://schemas.microsoft.com/office/drawing/2014/main" id="{FFB29BCC-67F0-427A-BCB3-59380A6DAD31}"/>
              </a:ext>
            </a:extLst>
          </p:cNvPr>
          <p:cNvPicPr>
            <a:picLocks noChangeAspect="1"/>
          </p:cNvPicPr>
          <p:nvPr/>
        </p:nvPicPr>
        <p:blipFill>
          <a:blip r:embed="rId7"/>
          <a:stretch>
            <a:fillRect/>
          </a:stretch>
        </p:blipFill>
        <p:spPr>
          <a:xfrm>
            <a:off x="9551909" y="3615093"/>
            <a:ext cx="2363601" cy="2428180"/>
          </a:xfrm>
          <a:prstGeom prst="rect">
            <a:avLst/>
          </a:prstGeom>
          <a:ln w="9525">
            <a:solidFill>
              <a:schemeClr val="accent1"/>
            </a:solidFill>
          </a:ln>
        </p:spPr>
      </p:pic>
      <p:sp>
        <p:nvSpPr>
          <p:cNvPr id="100" name="Title 1">
            <a:extLst>
              <a:ext uri="{FF2B5EF4-FFF2-40B4-BE49-F238E27FC236}">
                <a16:creationId xmlns:a16="http://schemas.microsoft.com/office/drawing/2014/main" id="{03E18D7E-DFC8-49CB-9FCA-9DF554D71CE9}"/>
              </a:ext>
            </a:extLst>
          </p:cNvPr>
          <p:cNvSpPr txBox="1">
            <a:spLocks/>
          </p:cNvSpPr>
          <p:nvPr/>
        </p:nvSpPr>
        <p:spPr>
          <a:xfrm>
            <a:off x="872109" y="3467842"/>
            <a:ext cx="4743185" cy="561600"/>
          </a:xfrm>
          <a:prstGeom prst="rect">
            <a:avLst/>
          </a:prstGeom>
        </p:spPr>
        <p:txBody>
          <a:bodyPr vert="horz" lIns="0" tIns="0" rIns="0" bIns="0" rtlCol="0" anchor="ctr" anchorCtr="0">
            <a:noAutofit/>
          </a:bodyPr>
          <a:lstStyle>
            <a:lvl1pPr algn="l" defTabSz="914400" rtl="0" eaLnBrk="1" latinLnBrk="0" hangingPunct="1">
              <a:spcBef>
                <a:spcPct val="0"/>
              </a:spcBef>
              <a:buNone/>
              <a:defRPr sz="3600" b="0" kern="1200">
                <a:solidFill>
                  <a:srgbClr val="0E73B9"/>
                </a:solidFill>
                <a:latin typeface="+mj-lt"/>
                <a:ea typeface="+mj-ea"/>
                <a:cs typeface="+mj-cs"/>
              </a:defRPr>
            </a:lvl1pPr>
          </a:lstStyle>
          <a:p>
            <a:r>
              <a:rPr lang="en-GB" sz="1600" b="1"/>
              <a:t>Leaving the Session</a:t>
            </a:r>
          </a:p>
          <a:p>
            <a:r>
              <a:rPr lang="en-GB" sz="1600"/>
              <a:t>Click the menu icon at the top left and then ‘Leave Session’. A recording of the webinar will be made available afterwards.</a:t>
            </a:r>
          </a:p>
        </p:txBody>
      </p:sp>
      <p:pic>
        <p:nvPicPr>
          <p:cNvPr id="101" name="Picture 3">
            <a:extLst>
              <a:ext uri="{FF2B5EF4-FFF2-40B4-BE49-F238E27FC236}">
                <a16:creationId xmlns:a16="http://schemas.microsoft.com/office/drawing/2014/main" id="{222A4512-E685-4BD1-8345-0395C723D4D6}"/>
              </a:ext>
            </a:extLst>
          </p:cNvPr>
          <p:cNvPicPr>
            <a:picLocks noChangeArrowheads="1"/>
          </p:cNvPicPr>
          <p:nvPr/>
        </p:nvPicPr>
        <p:blipFill rotWithShape="1">
          <a:blip r:embed="rId8">
            <a:extLst>
              <a:ext uri="{28A0092B-C50C-407E-A947-70E740481C1C}">
                <a14:useLocalDpi xmlns:a14="http://schemas.microsoft.com/office/drawing/2010/main" val="0"/>
              </a:ext>
            </a:extLst>
          </a:blip>
          <a:srcRect l="4115" t="8540" r="12515" b="11304"/>
          <a:stretch/>
        </p:blipFill>
        <p:spPr bwMode="auto">
          <a:xfrm>
            <a:off x="198649" y="3556370"/>
            <a:ext cx="489600" cy="455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3" name="TextBox 102">
            <a:extLst>
              <a:ext uri="{FF2B5EF4-FFF2-40B4-BE49-F238E27FC236}">
                <a16:creationId xmlns:a16="http://schemas.microsoft.com/office/drawing/2014/main" id="{40D587A5-ACB1-47D5-BB9C-47C912A7E7C6}"/>
              </a:ext>
            </a:extLst>
          </p:cNvPr>
          <p:cNvSpPr txBox="1"/>
          <p:nvPr/>
        </p:nvSpPr>
        <p:spPr>
          <a:xfrm>
            <a:off x="6114490" y="1984054"/>
            <a:ext cx="1415484" cy="338554"/>
          </a:xfrm>
          <a:prstGeom prst="rect">
            <a:avLst/>
          </a:prstGeom>
          <a:noFill/>
        </p:spPr>
        <p:txBody>
          <a:bodyPr wrap="square" rtlCol="0">
            <a:spAutoFit/>
          </a:bodyPr>
          <a:lstStyle/>
          <a:p>
            <a:r>
              <a:rPr lang="en-IE" sz="1600">
                <a:solidFill>
                  <a:schemeClr val="accent6"/>
                </a:solidFill>
              </a:rPr>
              <a:t>Set your status</a:t>
            </a:r>
          </a:p>
        </p:txBody>
      </p:sp>
      <p:cxnSp>
        <p:nvCxnSpPr>
          <p:cNvPr id="119" name="Straight Arrow Connector 118">
            <a:extLst>
              <a:ext uri="{FF2B5EF4-FFF2-40B4-BE49-F238E27FC236}">
                <a16:creationId xmlns:a16="http://schemas.microsoft.com/office/drawing/2014/main" id="{45D49D65-22F2-4476-8426-9C91640B32CD}"/>
              </a:ext>
            </a:extLst>
          </p:cNvPr>
          <p:cNvCxnSpPr>
            <a:cxnSpLocks/>
          </p:cNvCxnSpPr>
          <p:nvPr/>
        </p:nvCxnSpPr>
        <p:spPr>
          <a:xfrm flipV="1">
            <a:off x="7461972" y="2586343"/>
            <a:ext cx="1312091" cy="1621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275153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lIns="91440" tIns="45720" rIns="91440" bIns="45720" anchor="ctr"/>
          <a:lstStyle/>
          <a:p>
            <a:r>
              <a:rPr lang="en-IE" sz="3600"/>
              <a:t>Academic Integrity – Library website</a:t>
            </a:r>
            <a:endParaRPr lang="en-US" sz="3600"/>
          </a:p>
        </p:txBody>
      </p:sp>
      <p:pic>
        <p:nvPicPr>
          <p:cNvPr id="2" name="Picture 1" descr="A screenshot of a computer&#10;&#10;Description automatically generated">
            <a:extLst>
              <a:ext uri="{FF2B5EF4-FFF2-40B4-BE49-F238E27FC236}">
                <a16:creationId xmlns:a16="http://schemas.microsoft.com/office/drawing/2014/main" id="{38607B1F-B089-24CD-E5B9-B47AB146049F}"/>
              </a:ext>
            </a:extLst>
          </p:cNvPr>
          <p:cNvPicPr>
            <a:picLocks noChangeAspect="1"/>
          </p:cNvPicPr>
          <p:nvPr/>
        </p:nvPicPr>
        <p:blipFill>
          <a:blip r:embed="rId3"/>
          <a:stretch>
            <a:fillRect/>
          </a:stretch>
        </p:blipFill>
        <p:spPr>
          <a:xfrm>
            <a:off x="2428631" y="1374486"/>
            <a:ext cx="7334737" cy="4978490"/>
          </a:xfrm>
          <a:prstGeom prst="rect">
            <a:avLst/>
          </a:prstGeom>
        </p:spPr>
      </p:pic>
      <p:sp>
        <p:nvSpPr>
          <p:cNvPr id="4" name="Rectangle 3">
            <a:extLst>
              <a:ext uri="{FF2B5EF4-FFF2-40B4-BE49-F238E27FC236}">
                <a16:creationId xmlns:a16="http://schemas.microsoft.com/office/drawing/2014/main" id="{BFDB1303-1782-5E7F-AC27-A0664754E291}"/>
              </a:ext>
            </a:extLst>
          </p:cNvPr>
          <p:cNvSpPr/>
          <p:nvPr/>
        </p:nvSpPr>
        <p:spPr>
          <a:xfrm>
            <a:off x="7171522" y="3429000"/>
            <a:ext cx="2253673" cy="332510"/>
          </a:xfrm>
          <a:prstGeom prst="rect">
            <a:avLst/>
          </a:prstGeom>
          <a:solidFill>
            <a:srgbClr val="FFFF00">
              <a:alpha val="26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314392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3600" dirty="0"/>
              <a:t>A helpful video </a:t>
            </a:r>
          </a:p>
        </p:txBody>
      </p:sp>
      <p:pic>
        <p:nvPicPr>
          <p:cNvPr id="5" name="2q0NlWcTq1Y"/>
          <p:cNvPicPr>
            <a:picLocks noGrp="1" noRot="1" noChangeAspect="1"/>
          </p:cNvPicPr>
          <p:nvPr>
            <p:ph idx="4294967295"/>
            <a:videoFile r:link="rId1"/>
          </p:nvPr>
        </p:nvPicPr>
        <p:blipFill>
          <a:blip r:embed="rId4"/>
          <a:stretch>
            <a:fillRect/>
          </a:stretch>
        </p:blipFill>
        <p:spPr>
          <a:xfrm>
            <a:off x="683491" y="1405009"/>
            <a:ext cx="8201512" cy="4620944"/>
          </a:xfrm>
          <a:prstGeom prst="rect">
            <a:avLst/>
          </a:prstGeom>
        </p:spPr>
      </p:pic>
      <p:sp>
        <p:nvSpPr>
          <p:cNvPr id="6" name="TextBox 5" descr="Plagiarism: How to avoid it video"/>
          <p:cNvSpPr txBox="1"/>
          <p:nvPr/>
        </p:nvSpPr>
        <p:spPr>
          <a:xfrm>
            <a:off x="5940119" y="6128743"/>
            <a:ext cx="3892241" cy="261610"/>
          </a:xfrm>
          <a:prstGeom prst="rect">
            <a:avLst/>
          </a:prstGeom>
          <a:noFill/>
        </p:spPr>
        <p:txBody>
          <a:bodyPr wrap="square" lIns="91440" tIns="45720" rIns="91440" bIns="45720" rtlCol="0" anchor="t">
            <a:spAutoFit/>
          </a:bodyPr>
          <a:lstStyle/>
          <a:p>
            <a:pPr algn="ctr" defTabSz="914138"/>
            <a:r>
              <a:rPr lang="en-IE" sz="1100" i="1" dirty="0">
                <a:latin typeface="Calibri"/>
              </a:rPr>
              <a:t>Source: </a:t>
            </a:r>
            <a:r>
              <a:rPr lang="en-IE" sz="1100" i="1" dirty="0">
                <a:latin typeface="Calibri"/>
                <a:hlinkClick r:id="rId5">
                  <a:extLst>
                    <a:ext uri="{A12FA001-AC4F-418D-AE19-62706E023703}">
                      <ahyp:hlinkClr xmlns:ahyp="http://schemas.microsoft.com/office/drawing/2018/hyperlinkcolor" val="tx"/>
                    </a:ext>
                  </a:extLst>
                </a:hlinkClick>
              </a:rPr>
              <a:t>http://youtu.be/2q0NlWcTq1Y</a:t>
            </a:r>
            <a:r>
              <a:rPr lang="en-IE" sz="1100" i="1" dirty="0">
                <a:latin typeface="Calibri"/>
              </a:rPr>
              <a:t>, Bainbridge State College</a:t>
            </a:r>
            <a:endParaRPr lang="en-IE" sz="1100" i="1" dirty="0">
              <a:latin typeface="Calibri"/>
              <a:cs typeface="Calibri"/>
            </a:endParaRPr>
          </a:p>
        </p:txBody>
      </p:sp>
    </p:spTree>
    <p:extLst>
      <p:ext uri="{BB962C8B-B14F-4D97-AF65-F5344CB8AC3E}">
        <p14:creationId xmlns:p14="http://schemas.microsoft.com/office/powerpoint/2010/main" val="147613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44B12E-F1D4-9692-7DE0-3E3FFA33CA66}"/>
              </a:ext>
            </a:extLst>
          </p:cNvPr>
          <p:cNvSpPr>
            <a:spLocks noGrp="1"/>
          </p:cNvSpPr>
          <p:nvPr>
            <p:ph type="body" sz="quarter" idx="10"/>
          </p:nvPr>
        </p:nvSpPr>
        <p:spPr>
          <a:xfrm>
            <a:off x="976563" y="1648183"/>
            <a:ext cx="10001251" cy="1265166"/>
          </a:xfrm>
        </p:spPr>
        <p:txBody>
          <a:bodyPr/>
          <a:lstStyle/>
          <a:p>
            <a:r>
              <a:rPr lang="en-US" sz="2800"/>
              <a:t>Academic misconduct covers all </a:t>
            </a:r>
            <a:r>
              <a:rPr lang="en-IE" sz="2800"/>
              <a:t>behaviours</a:t>
            </a:r>
            <a:r>
              <a:rPr lang="en-US" sz="2800"/>
              <a:t> which contravene academic integrity</a:t>
            </a:r>
          </a:p>
          <a:p>
            <a:endParaRPr lang="en-US" sz="2800" b="0"/>
          </a:p>
          <a:p>
            <a:endParaRPr lang="en-US" sz="2800"/>
          </a:p>
        </p:txBody>
      </p:sp>
      <p:sp>
        <p:nvSpPr>
          <p:cNvPr id="3" name="Title 2">
            <a:extLst>
              <a:ext uri="{FF2B5EF4-FFF2-40B4-BE49-F238E27FC236}">
                <a16:creationId xmlns:a16="http://schemas.microsoft.com/office/drawing/2014/main" id="{68F77549-5294-D30D-9211-E62CCAFDCFA0}"/>
              </a:ext>
            </a:extLst>
          </p:cNvPr>
          <p:cNvSpPr>
            <a:spLocks noGrp="1"/>
          </p:cNvSpPr>
          <p:nvPr>
            <p:ph type="title"/>
          </p:nvPr>
        </p:nvSpPr>
        <p:spPr/>
        <p:txBody>
          <a:bodyPr/>
          <a:lstStyle/>
          <a:p>
            <a:r>
              <a:rPr lang="en-IE" sz="3600"/>
              <a:t>What is Academic Misconduct?</a:t>
            </a:r>
            <a:endParaRPr lang="en-US" sz="3600"/>
          </a:p>
        </p:txBody>
      </p:sp>
      <p:sp>
        <p:nvSpPr>
          <p:cNvPr id="5" name="TextBox 4">
            <a:extLst>
              <a:ext uri="{FF2B5EF4-FFF2-40B4-BE49-F238E27FC236}">
                <a16:creationId xmlns:a16="http://schemas.microsoft.com/office/drawing/2014/main" id="{FB088BD4-02A3-6E26-7C13-AC3135192CE0}"/>
              </a:ext>
            </a:extLst>
          </p:cNvPr>
          <p:cNvSpPr txBox="1"/>
          <p:nvPr/>
        </p:nvSpPr>
        <p:spPr>
          <a:xfrm>
            <a:off x="7340751" y="5900141"/>
            <a:ext cx="3978442" cy="430887"/>
          </a:xfrm>
          <a:prstGeom prst="rect">
            <a:avLst/>
          </a:prstGeom>
          <a:noFill/>
        </p:spPr>
        <p:txBody>
          <a:bodyPr wrap="square">
            <a:spAutoFit/>
          </a:bodyPr>
          <a:lstStyle/>
          <a:p>
            <a:r>
              <a:rPr lang="en-US" sz="1100" dirty="0"/>
              <a:t>Writing Center, University of North Carolina at Chapel Hill </a:t>
            </a:r>
          </a:p>
          <a:p>
            <a:r>
              <a:rPr lang="en-US" sz="1100" dirty="0">
                <a:hlinkClick r:id="rId2"/>
              </a:rPr>
              <a:t>Academic Integrity Lib guide TCD </a:t>
            </a:r>
            <a:endParaRPr lang="en-US" sz="1100" dirty="0"/>
          </a:p>
        </p:txBody>
      </p:sp>
      <p:sp>
        <p:nvSpPr>
          <p:cNvPr id="6" name="TextBox 5">
            <a:extLst>
              <a:ext uri="{FF2B5EF4-FFF2-40B4-BE49-F238E27FC236}">
                <a16:creationId xmlns:a16="http://schemas.microsoft.com/office/drawing/2014/main" id="{A74946A2-25AC-E1D6-C852-1E7B566BBF42}"/>
              </a:ext>
            </a:extLst>
          </p:cNvPr>
          <p:cNvSpPr txBox="1"/>
          <p:nvPr/>
        </p:nvSpPr>
        <p:spPr>
          <a:xfrm>
            <a:off x="1475874" y="2913349"/>
            <a:ext cx="3978442" cy="2251065"/>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400"/>
              <a:t>Plagiarism</a:t>
            </a:r>
          </a:p>
          <a:p>
            <a:pPr marL="342900" indent="-342900">
              <a:lnSpc>
                <a:spcPct val="150000"/>
              </a:lnSpc>
              <a:buFont typeface="Arial" panose="020B0604020202020204" pitchFamily="34" charset="0"/>
              <a:buChar char="•"/>
            </a:pPr>
            <a:r>
              <a:rPr lang="en-US" sz="2400"/>
              <a:t>Self-plagiarism</a:t>
            </a:r>
          </a:p>
          <a:p>
            <a:pPr marL="342900" indent="-342900">
              <a:lnSpc>
                <a:spcPct val="150000"/>
              </a:lnSpc>
              <a:buFont typeface="Arial" panose="020B0604020202020204" pitchFamily="34" charset="0"/>
              <a:buChar char="•"/>
            </a:pPr>
            <a:r>
              <a:rPr lang="en-US" sz="2400"/>
              <a:t>Collusion</a:t>
            </a:r>
          </a:p>
          <a:p>
            <a:pPr marL="342900" indent="-342900">
              <a:lnSpc>
                <a:spcPct val="150000"/>
              </a:lnSpc>
              <a:buFont typeface="Arial" panose="020B0604020202020204" pitchFamily="34" charset="0"/>
              <a:buChar char="•"/>
            </a:pPr>
            <a:r>
              <a:rPr lang="en-US" sz="2400"/>
              <a:t>Falsification/fabrication</a:t>
            </a:r>
          </a:p>
        </p:txBody>
      </p:sp>
      <p:sp>
        <p:nvSpPr>
          <p:cNvPr id="7" name="TextBox 6">
            <a:extLst>
              <a:ext uri="{FF2B5EF4-FFF2-40B4-BE49-F238E27FC236}">
                <a16:creationId xmlns:a16="http://schemas.microsoft.com/office/drawing/2014/main" id="{0EE2AD58-6147-21F8-D1BD-5C5334C46DD4}"/>
              </a:ext>
            </a:extLst>
          </p:cNvPr>
          <p:cNvSpPr txBox="1"/>
          <p:nvPr/>
        </p:nvSpPr>
        <p:spPr>
          <a:xfrm>
            <a:off x="6096000" y="3031958"/>
            <a:ext cx="5053263" cy="1697068"/>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400"/>
              <a:t>Exam cheating</a:t>
            </a:r>
          </a:p>
          <a:p>
            <a:pPr marL="342900" indent="-342900">
              <a:lnSpc>
                <a:spcPct val="150000"/>
              </a:lnSpc>
              <a:buFont typeface="Arial" panose="020B0604020202020204" pitchFamily="34" charset="0"/>
              <a:buChar char="•"/>
            </a:pPr>
            <a:r>
              <a:rPr lang="en-US" sz="2400"/>
              <a:t>Fraud/impersonation</a:t>
            </a:r>
          </a:p>
          <a:p>
            <a:pPr marL="342900" indent="-342900">
              <a:lnSpc>
                <a:spcPct val="150000"/>
              </a:lnSpc>
              <a:buFont typeface="Arial" panose="020B0604020202020204" pitchFamily="34" charset="0"/>
              <a:buChar char="•"/>
            </a:pPr>
            <a:r>
              <a:rPr lang="en-US" sz="2400"/>
              <a:t>Contract cheating (e.g. essay mills)</a:t>
            </a:r>
          </a:p>
        </p:txBody>
      </p:sp>
    </p:spTree>
    <p:extLst>
      <p:ext uri="{BB962C8B-B14F-4D97-AF65-F5344CB8AC3E}">
        <p14:creationId xmlns:p14="http://schemas.microsoft.com/office/powerpoint/2010/main" val="3458318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1A6801-F8D0-4F8C-DADF-7A8AA1991C8C}"/>
              </a:ext>
            </a:extLst>
          </p:cNvPr>
          <p:cNvSpPr>
            <a:spLocks noGrp="1"/>
          </p:cNvSpPr>
          <p:nvPr>
            <p:ph type="body" sz="quarter" idx="10"/>
          </p:nvPr>
        </p:nvSpPr>
        <p:spPr>
          <a:xfrm>
            <a:off x="681221" y="1704110"/>
            <a:ext cx="5434303" cy="2843325"/>
          </a:xfrm>
        </p:spPr>
        <p:txBody>
          <a:bodyPr/>
          <a:lstStyle/>
          <a:p>
            <a:r>
              <a:rPr lang="en-IE" sz="3600">
                <a:hlinkClick r:id="rId2"/>
              </a:rPr>
              <a:t>A quick guide </a:t>
            </a:r>
          </a:p>
          <a:p>
            <a:r>
              <a:rPr lang="en-IE" sz="3600">
                <a:hlinkClick r:id="rId2"/>
              </a:rPr>
              <a:t>by Emily Myers from the University of Connecticut</a:t>
            </a:r>
            <a:endParaRPr lang="en-IE" sz="3600"/>
          </a:p>
          <a:p>
            <a:endParaRPr lang="en-IE" sz="3600"/>
          </a:p>
        </p:txBody>
      </p:sp>
      <p:sp>
        <p:nvSpPr>
          <p:cNvPr id="3" name="Title 2">
            <a:extLst>
              <a:ext uri="{FF2B5EF4-FFF2-40B4-BE49-F238E27FC236}">
                <a16:creationId xmlns:a16="http://schemas.microsoft.com/office/drawing/2014/main" id="{76524077-22CF-5619-8BB7-059793B71F86}"/>
              </a:ext>
            </a:extLst>
          </p:cNvPr>
          <p:cNvSpPr>
            <a:spLocks noGrp="1"/>
          </p:cNvSpPr>
          <p:nvPr>
            <p:ph type="title"/>
          </p:nvPr>
        </p:nvSpPr>
        <p:spPr/>
        <p:txBody>
          <a:bodyPr/>
          <a:lstStyle/>
          <a:p>
            <a:r>
              <a:rPr lang="en-IE" sz="3600"/>
              <a:t>Plagiarism example</a:t>
            </a:r>
          </a:p>
        </p:txBody>
      </p:sp>
      <p:pic>
        <p:nvPicPr>
          <p:cNvPr id="5" name="Picture 4" descr="Emily Myer's plagiarism guide">
            <a:extLst>
              <a:ext uri="{FF2B5EF4-FFF2-40B4-BE49-F238E27FC236}">
                <a16:creationId xmlns:a16="http://schemas.microsoft.com/office/drawing/2014/main" id="{17F3C9A3-1601-1F4E-94EF-050734D6090C}"/>
              </a:ext>
            </a:extLst>
          </p:cNvPr>
          <p:cNvPicPr>
            <a:picLocks noChangeAspect="1"/>
          </p:cNvPicPr>
          <p:nvPr/>
        </p:nvPicPr>
        <p:blipFill>
          <a:blip r:embed="rId3"/>
          <a:stretch>
            <a:fillRect/>
          </a:stretch>
        </p:blipFill>
        <p:spPr>
          <a:xfrm>
            <a:off x="6673516" y="1429964"/>
            <a:ext cx="4837263" cy="4942409"/>
          </a:xfrm>
          <a:prstGeom prst="rect">
            <a:avLst/>
          </a:prstGeom>
        </p:spPr>
      </p:pic>
      <p:pic>
        <p:nvPicPr>
          <p:cNvPr id="6" name="Picture 5" descr="A qr code with black squares&#10;&#10;Description automatically generated">
            <a:extLst>
              <a:ext uri="{FF2B5EF4-FFF2-40B4-BE49-F238E27FC236}">
                <a16:creationId xmlns:a16="http://schemas.microsoft.com/office/drawing/2014/main" id="{3EF20853-F7C0-78A3-D55E-4029A24E01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2510" y="3901168"/>
            <a:ext cx="2371724" cy="2371724"/>
          </a:xfrm>
          <a:prstGeom prst="rect">
            <a:avLst/>
          </a:prstGeom>
        </p:spPr>
      </p:pic>
    </p:spTree>
    <p:extLst>
      <p:ext uri="{BB962C8B-B14F-4D97-AF65-F5344CB8AC3E}">
        <p14:creationId xmlns:p14="http://schemas.microsoft.com/office/powerpoint/2010/main" val="3651378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elania's and Michelle's text, compared side by side">
            <a:extLst>
              <a:ext uri="{FF2B5EF4-FFF2-40B4-BE49-F238E27FC236}">
                <a16:creationId xmlns:a16="http://schemas.microsoft.com/office/drawing/2014/main" id="{E3847A7F-0160-44D8-ABF1-62F90320C9E8}"/>
              </a:ext>
            </a:extLst>
          </p:cNvPr>
          <p:cNvPicPr>
            <a:picLocks noChangeAspect="1"/>
          </p:cNvPicPr>
          <p:nvPr/>
        </p:nvPicPr>
        <p:blipFill>
          <a:blip r:embed="rId2"/>
          <a:stretch>
            <a:fillRect/>
          </a:stretch>
        </p:blipFill>
        <p:spPr>
          <a:xfrm>
            <a:off x="1515480" y="1350099"/>
            <a:ext cx="8666616" cy="4874971"/>
          </a:xfrm>
          <a:prstGeom prst="rect">
            <a:avLst/>
          </a:prstGeom>
          <a:noFill/>
        </p:spPr>
      </p:pic>
      <p:sp>
        <p:nvSpPr>
          <p:cNvPr id="7" name="Title 2">
            <a:extLst>
              <a:ext uri="{FF2B5EF4-FFF2-40B4-BE49-F238E27FC236}">
                <a16:creationId xmlns:a16="http://schemas.microsoft.com/office/drawing/2014/main" id="{9752E17B-3359-4C5C-9D9E-9C4968DCE017}"/>
              </a:ext>
            </a:extLst>
          </p:cNvPr>
          <p:cNvSpPr>
            <a:spLocks noGrp="1"/>
          </p:cNvSpPr>
          <p:nvPr>
            <p:ph type="title"/>
          </p:nvPr>
        </p:nvSpPr>
        <p:spPr/>
        <p:txBody>
          <a:bodyPr/>
          <a:lstStyle/>
          <a:p>
            <a:r>
              <a:rPr lang="en-US" sz="2540">
                <a:cs typeface="Calibri"/>
              </a:rPr>
              <a:t>Melania Trump vs. Michelle Obama speeches</a:t>
            </a:r>
            <a:endParaRPr lang="en-US"/>
          </a:p>
        </p:txBody>
      </p:sp>
    </p:spTree>
    <p:extLst>
      <p:ext uri="{BB962C8B-B14F-4D97-AF65-F5344CB8AC3E}">
        <p14:creationId xmlns:p14="http://schemas.microsoft.com/office/powerpoint/2010/main" val="4090972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731676" y="1489189"/>
            <a:ext cx="10001251" cy="4040188"/>
          </a:xfrm>
        </p:spPr>
        <p:txBody>
          <a:bodyPr>
            <a:noAutofit/>
          </a:bodyPr>
          <a:lstStyle/>
          <a:p>
            <a:r>
              <a:rPr lang="en-IE" sz="2400"/>
              <a:t>Penalties for Plagiarism</a:t>
            </a:r>
          </a:p>
          <a:p>
            <a:endParaRPr lang="en-IE" sz="2400"/>
          </a:p>
          <a:p>
            <a:r>
              <a:rPr lang="en-IE" sz="2400"/>
              <a:t>Detected plagiarism can carry severe consequences</a:t>
            </a:r>
          </a:p>
          <a:p>
            <a:r>
              <a:rPr lang="en-IE" sz="2400"/>
              <a:t>It is the </a:t>
            </a:r>
            <a:r>
              <a:rPr lang="en-IE" sz="2400" i="1" u="sng"/>
              <a:t>act</a:t>
            </a:r>
            <a:r>
              <a:rPr lang="en-IE" sz="2400"/>
              <a:t> of plagiarism that is punished, regardless as to whether you meant to plagiarise or not </a:t>
            </a:r>
          </a:p>
          <a:p>
            <a:r>
              <a:rPr lang="en-IE" sz="2400"/>
              <a:t>You must complete the College’s “Ready Steady Write” plagiarism tutorial (available on the Library’s Academic Integrity website) and sign a declaration when submitting course work, whether in hard or soft copy or via Blackboard, confirming that you understand what plagiarism is and have completed the tutorial</a:t>
            </a:r>
          </a:p>
          <a:p>
            <a:endParaRPr lang="en-IE" sz="2400"/>
          </a:p>
        </p:txBody>
      </p:sp>
      <p:sp>
        <p:nvSpPr>
          <p:cNvPr id="2" name="Title 1"/>
          <p:cNvSpPr>
            <a:spLocks noGrp="1"/>
          </p:cNvSpPr>
          <p:nvPr>
            <p:ph type="title"/>
          </p:nvPr>
        </p:nvSpPr>
        <p:spPr/>
        <p:txBody>
          <a:bodyPr>
            <a:noAutofit/>
          </a:bodyPr>
          <a:lstStyle/>
          <a:p>
            <a:r>
              <a:rPr lang="en-IE" sz="3600" b="1"/>
              <a:t>the consequences of Academic Misconduct </a:t>
            </a:r>
          </a:p>
        </p:txBody>
      </p:sp>
    </p:spTree>
    <p:extLst>
      <p:ext uri="{BB962C8B-B14F-4D97-AF65-F5344CB8AC3E}">
        <p14:creationId xmlns:p14="http://schemas.microsoft.com/office/powerpoint/2010/main" val="743323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656CD-0A75-B772-EF3B-381F635FA27A}"/>
              </a:ext>
            </a:extLst>
          </p:cNvPr>
          <p:cNvSpPr>
            <a:spLocks noGrp="1"/>
          </p:cNvSpPr>
          <p:nvPr>
            <p:ph type="title"/>
          </p:nvPr>
        </p:nvSpPr>
        <p:spPr/>
        <p:txBody>
          <a:bodyPr/>
          <a:lstStyle/>
          <a:p>
            <a:r>
              <a:rPr lang="en-IE" sz="3600"/>
              <a:t>The Impact of Academic Misconduct</a:t>
            </a:r>
            <a:endParaRPr lang="en-US" sz="3600"/>
          </a:p>
        </p:txBody>
      </p:sp>
      <p:sp>
        <p:nvSpPr>
          <p:cNvPr id="3" name="TextBox 2">
            <a:extLst>
              <a:ext uri="{FF2B5EF4-FFF2-40B4-BE49-F238E27FC236}">
                <a16:creationId xmlns:a16="http://schemas.microsoft.com/office/drawing/2014/main" id="{3BB5C461-DB7A-15EC-3129-7B51E0AF764D}"/>
              </a:ext>
            </a:extLst>
          </p:cNvPr>
          <p:cNvSpPr txBox="1"/>
          <p:nvPr/>
        </p:nvSpPr>
        <p:spPr>
          <a:xfrm>
            <a:off x="500743" y="1611086"/>
            <a:ext cx="8817428" cy="6001643"/>
          </a:xfrm>
          <a:prstGeom prst="rect">
            <a:avLst/>
          </a:prstGeom>
          <a:noFill/>
        </p:spPr>
        <p:txBody>
          <a:bodyPr wrap="square" rtlCol="0">
            <a:spAutoFit/>
          </a:bodyPr>
          <a:lstStyle/>
          <a:p>
            <a:r>
              <a:rPr lang="en-IE" sz="2400" b="1"/>
              <a:t>A note on the ethical implications: why is Academic misconduct harmful?</a:t>
            </a:r>
          </a:p>
          <a:p>
            <a:endParaRPr lang="en-IE" sz="2400" b="1"/>
          </a:p>
          <a:p>
            <a:r>
              <a:rPr lang="en-IE" sz="2400" b="1"/>
              <a:t>De valuing body of academic work</a:t>
            </a:r>
          </a:p>
          <a:p>
            <a:endParaRPr lang="en-IE" sz="2400" b="1"/>
          </a:p>
          <a:p>
            <a:r>
              <a:rPr lang="en-IE" sz="2400" b="1"/>
              <a:t>The unreliability of a source </a:t>
            </a:r>
          </a:p>
          <a:p>
            <a:endParaRPr lang="en-IE" sz="2400" b="1"/>
          </a:p>
          <a:p>
            <a:r>
              <a:rPr lang="en-IE" sz="2400" b="1"/>
              <a:t>Spreads misinformation</a:t>
            </a:r>
          </a:p>
          <a:p>
            <a:endParaRPr lang="en-IE" sz="2400" b="1"/>
          </a:p>
          <a:p>
            <a:r>
              <a:rPr lang="en-IE" sz="2400" b="1"/>
              <a:t>Responsibility as a writer/publisher to create honest original research </a:t>
            </a:r>
          </a:p>
          <a:p>
            <a:endParaRPr lang="en-IE" sz="2400" b="1">
              <a:hlinkClick r:id="rId2"/>
            </a:endParaRPr>
          </a:p>
          <a:p>
            <a:r>
              <a:rPr lang="en-IE" sz="2400" b="1">
                <a:hlinkClick r:id="rId2"/>
              </a:rPr>
              <a:t>Article: finding the truth in science </a:t>
            </a:r>
            <a:endParaRPr lang="en-IE" sz="2400" b="1"/>
          </a:p>
          <a:p>
            <a:endParaRPr lang="en-IE"/>
          </a:p>
          <a:p>
            <a:endParaRPr lang="en-IE"/>
          </a:p>
          <a:p>
            <a:endParaRPr lang="en-IE"/>
          </a:p>
          <a:p>
            <a:endParaRPr lang="en-US"/>
          </a:p>
        </p:txBody>
      </p:sp>
    </p:spTree>
    <p:extLst>
      <p:ext uri="{BB962C8B-B14F-4D97-AF65-F5344CB8AC3E}">
        <p14:creationId xmlns:p14="http://schemas.microsoft.com/office/powerpoint/2010/main" val="292715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09D2E1-697E-A0FF-304E-C6C51D7FB979}"/>
              </a:ext>
            </a:extLst>
          </p:cNvPr>
          <p:cNvSpPr>
            <a:spLocks noGrp="1"/>
          </p:cNvSpPr>
          <p:nvPr>
            <p:ph type="body" sz="quarter" idx="10"/>
          </p:nvPr>
        </p:nvSpPr>
        <p:spPr>
          <a:xfrm>
            <a:off x="768998" y="1517181"/>
            <a:ext cx="10001251" cy="4040188"/>
          </a:xfrm>
        </p:spPr>
        <p:txBody>
          <a:bodyPr/>
          <a:lstStyle/>
          <a:p>
            <a:r>
              <a:rPr lang="en-US" sz="2400"/>
              <a:t>Now that we know </a:t>
            </a:r>
            <a:r>
              <a:rPr lang="en-US" sz="2400" i="1">
                <a:solidFill>
                  <a:srgbClr val="3E6DB2"/>
                </a:solidFill>
              </a:rPr>
              <a:t>what</a:t>
            </a:r>
            <a:r>
              <a:rPr lang="en-US" sz="2400"/>
              <a:t> plagiarism is, </a:t>
            </a:r>
            <a:r>
              <a:rPr lang="en-US" sz="2400" i="1">
                <a:solidFill>
                  <a:srgbClr val="3E6DB2"/>
                </a:solidFill>
              </a:rPr>
              <a:t>how</a:t>
            </a:r>
            <a:r>
              <a:rPr lang="en-US" sz="2400"/>
              <a:t> do we avoid it?</a:t>
            </a:r>
          </a:p>
          <a:p>
            <a:endParaRPr lang="en-US" sz="2400"/>
          </a:p>
          <a:p>
            <a:pPr algn="ctr"/>
            <a:r>
              <a:rPr lang="en-US" sz="2400">
                <a:solidFill>
                  <a:srgbClr val="3E6DB2"/>
                </a:solidFill>
              </a:rPr>
              <a:t>Citing and Referencing! </a:t>
            </a:r>
            <a:endParaRPr lang="en-US" sz="2400"/>
          </a:p>
          <a:p>
            <a:pPr marL="342900" indent="-342900">
              <a:buFont typeface="Arial" panose="020B0604020202020204" pitchFamily="34" charset="0"/>
              <a:buChar char="•"/>
            </a:pPr>
            <a:r>
              <a:rPr lang="en-US" sz="2400"/>
              <a:t>Citing and referencing correctly allows readers of your work to find the original sources  </a:t>
            </a:r>
          </a:p>
          <a:p>
            <a:pPr marL="342900" indent="-342900">
              <a:buFont typeface="Arial" panose="020B0604020202020204" pitchFamily="34" charset="0"/>
              <a:buChar char="•"/>
            </a:pPr>
            <a:r>
              <a:rPr lang="en-US" sz="2400"/>
              <a:t>Show you have adequately represented other’s ideas</a:t>
            </a:r>
          </a:p>
          <a:p>
            <a:pPr marL="342900" indent="-342900">
              <a:buFont typeface="Arial" panose="020B0604020202020204" pitchFamily="34" charset="0"/>
              <a:buChar char="•"/>
            </a:pPr>
            <a:r>
              <a:rPr lang="en-US" sz="2400"/>
              <a:t>Shows you are not trying to claim those ideas as your own.  </a:t>
            </a:r>
            <a:r>
              <a:rPr lang="en-IE" sz="2400"/>
              <a:t> </a:t>
            </a:r>
            <a:endParaRPr lang="en-US" sz="2400"/>
          </a:p>
        </p:txBody>
      </p:sp>
      <p:sp>
        <p:nvSpPr>
          <p:cNvPr id="3" name="Title 2">
            <a:extLst>
              <a:ext uri="{FF2B5EF4-FFF2-40B4-BE49-F238E27FC236}">
                <a16:creationId xmlns:a16="http://schemas.microsoft.com/office/drawing/2014/main" id="{C7B9CBF3-AE0B-2FD8-367A-2E81830CFCD0}"/>
              </a:ext>
            </a:extLst>
          </p:cNvPr>
          <p:cNvSpPr>
            <a:spLocks noGrp="1"/>
          </p:cNvSpPr>
          <p:nvPr>
            <p:ph type="title"/>
          </p:nvPr>
        </p:nvSpPr>
        <p:spPr/>
        <p:txBody>
          <a:bodyPr/>
          <a:lstStyle/>
          <a:p>
            <a:r>
              <a:rPr lang="en-IE" sz="3600"/>
              <a:t>Avoiding Plagiarism</a:t>
            </a:r>
            <a:endParaRPr lang="en-US" sz="3600"/>
          </a:p>
        </p:txBody>
      </p:sp>
      <p:pic>
        <p:nvPicPr>
          <p:cNvPr id="5" name="Picture 4">
            <a:extLst>
              <a:ext uri="{FF2B5EF4-FFF2-40B4-BE49-F238E27FC236}">
                <a16:creationId xmlns:a16="http://schemas.microsoft.com/office/drawing/2014/main" id="{95BD71F7-6767-F751-227E-A2D38BCC8B4F}"/>
              </a:ext>
            </a:extLst>
          </p:cNvPr>
          <p:cNvPicPr>
            <a:picLocks noChangeAspect="1"/>
          </p:cNvPicPr>
          <p:nvPr/>
        </p:nvPicPr>
        <p:blipFill>
          <a:blip r:embed="rId2"/>
          <a:stretch>
            <a:fillRect/>
          </a:stretch>
        </p:blipFill>
        <p:spPr>
          <a:xfrm>
            <a:off x="8951405" y="3602265"/>
            <a:ext cx="2471597" cy="2503905"/>
          </a:xfrm>
          <a:prstGeom prst="rect">
            <a:avLst/>
          </a:prstGeom>
        </p:spPr>
      </p:pic>
      <p:sp>
        <p:nvSpPr>
          <p:cNvPr id="7" name="TextBox 6">
            <a:extLst>
              <a:ext uri="{FF2B5EF4-FFF2-40B4-BE49-F238E27FC236}">
                <a16:creationId xmlns:a16="http://schemas.microsoft.com/office/drawing/2014/main" id="{D14B479A-8B25-F26B-EF01-53F6A7F431BA}"/>
              </a:ext>
            </a:extLst>
          </p:cNvPr>
          <p:cNvSpPr txBox="1"/>
          <p:nvPr/>
        </p:nvSpPr>
        <p:spPr>
          <a:xfrm>
            <a:off x="8951405" y="6158478"/>
            <a:ext cx="3240833" cy="253916"/>
          </a:xfrm>
          <a:prstGeom prst="rect">
            <a:avLst/>
          </a:prstGeom>
          <a:noFill/>
        </p:spPr>
        <p:txBody>
          <a:bodyPr wrap="square">
            <a:spAutoFit/>
          </a:bodyPr>
          <a:lstStyle/>
          <a:p>
            <a:r>
              <a:rPr lang="en-US" sz="1050"/>
              <a:t>Photo: mejnak </a:t>
            </a:r>
            <a:r>
              <a:rPr lang="en-US" sz="1050">
                <a:hlinkClick r:id="rId3"/>
              </a:rPr>
              <a:t>www.istockphoto.com</a:t>
            </a:r>
            <a:r>
              <a:rPr lang="en-US" sz="1050"/>
              <a:t> </a:t>
            </a:r>
          </a:p>
        </p:txBody>
      </p:sp>
    </p:spTree>
    <p:extLst>
      <p:ext uri="{BB962C8B-B14F-4D97-AF65-F5344CB8AC3E}">
        <p14:creationId xmlns:p14="http://schemas.microsoft.com/office/powerpoint/2010/main" val="2550099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r>
              <a:rPr lang="en-IE" sz="2400"/>
              <a:t>“</a:t>
            </a:r>
            <a:r>
              <a:rPr lang="en-IE" sz="2400" i="1"/>
              <a:t>If I have seen further it is by standing on ye shoulders of Giants</a:t>
            </a:r>
            <a:r>
              <a:rPr lang="en-IE" sz="2400"/>
              <a:t>” (Newton, 1676)</a:t>
            </a:r>
          </a:p>
          <a:p>
            <a:r>
              <a:rPr lang="en-IE" sz="2400"/>
              <a:t>Papers on the same subjects will use similar terminology, and draw on the ideas and research that has gone before. This is an expected and necessary part of research</a:t>
            </a:r>
          </a:p>
          <a:p>
            <a:r>
              <a:rPr lang="en-IE" sz="2400"/>
              <a:t>However, it is also expected that you credit your sources by citing them</a:t>
            </a:r>
          </a:p>
          <a:p>
            <a:r>
              <a:rPr lang="en-IE" sz="2400"/>
              <a:t>This allows readers of your work to find the original sources and see if you have adequately represented their ideas, and shows you are not trying to claim those ideas as your own</a:t>
            </a:r>
          </a:p>
          <a:p>
            <a:endParaRPr lang="en-IE" sz="2199"/>
          </a:p>
        </p:txBody>
      </p:sp>
      <p:sp>
        <p:nvSpPr>
          <p:cNvPr id="2" name="Title 1"/>
          <p:cNvSpPr>
            <a:spLocks noGrp="1"/>
          </p:cNvSpPr>
          <p:nvPr>
            <p:ph type="title"/>
          </p:nvPr>
        </p:nvSpPr>
        <p:spPr/>
        <p:txBody>
          <a:bodyPr>
            <a:noAutofit/>
          </a:bodyPr>
          <a:lstStyle/>
          <a:p>
            <a:r>
              <a:rPr lang="en-IE" sz="3600"/>
              <a:t>What is the point of acknowledging sources through citations?</a:t>
            </a:r>
          </a:p>
        </p:txBody>
      </p:sp>
    </p:spTree>
    <p:extLst>
      <p:ext uri="{BB962C8B-B14F-4D97-AF65-F5344CB8AC3E}">
        <p14:creationId xmlns:p14="http://schemas.microsoft.com/office/powerpoint/2010/main" val="2620489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50BC6D-393E-6C3C-0476-6181BB255CBF}"/>
              </a:ext>
            </a:extLst>
          </p:cNvPr>
          <p:cNvSpPr>
            <a:spLocks noGrp="1"/>
          </p:cNvSpPr>
          <p:nvPr>
            <p:ph type="body" sz="quarter" idx="10"/>
          </p:nvPr>
        </p:nvSpPr>
        <p:spPr/>
        <p:txBody>
          <a:bodyPr/>
          <a:lstStyle/>
          <a:p>
            <a:pPr marL="342900" indent="-342900">
              <a:buFont typeface="Arial" panose="020B0604020202020204" pitchFamily="34" charset="0"/>
              <a:buChar char="•"/>
            </a:pPr>
            <a:r>
              <a:rPr lang="en-IE" sz="3600"/>
              <a:t>Direct quotations</a:t>
            </a:r>
          </a:p>
          <a:p>
            <a:pPr marL="342900" indent="-342900">
              <a:buFont typeface="Arial" panose="020B0604020202020204" pitchFamily="34" charset="0"/>
              <a:buChar char="•"/>
            </a:pPr>
            <a:r>
              <a:rPr lang="en-IE" sz="3600"/>
              <a:t>Paraphrasing</a:t>
            </a:r>
          </a:p>
          <a:p>
            <a:pPr marL="342900" indent="-342900">
              <a:buFont typeface="Arial" panose="020B0604020202020204" pitchFamily="34" charset="0"/>
              <a:buChar char="•"/>
            </a:pPr>
            <a:r>
              <a:rPr lang="en-IE" sz="3600"/>
              <a:t>Quoting an online article from a journal (example)</a:t>
            </a:r>
          </a:p>
          <a:p>
            <a:pPr marL="342900" indent="-342900">
              <a:buFont typeface="Arial" panose="020B0604020202020204" pitchFamily="34" charset="0"/>
              <a:buChar char="•"/>
            </a:pPr>
            <a:r>
              <a:rPr lang="en-IE" sz="3600"/>
              <a:t>Quoting a chapter from a book (example)</a:t>
            </a:r>
          </a:p>
          <a:p>
            <a:pPr marL="342900" indent="-342900">
              <a:buFont typeface="Arial" panose="020B0604020202020204" pitchFamily="34" charset="0"/>
              <a:buChar char="•"/>
            </a:pPr>
            <a:endParaRPr lang="en-US"/>
          </a:p>
        </p:txBody>
      </p:sp>
      <p:sp>
        <p:nvSpPr>
          <p:cNvPr id="3" name="Title 2">
            <a:extLst>
              <a:ext uri="{FF2B5EF4-FFF2-40B4-BE49-F238E27FC236}">
                <a16:creationId xmlns:a16="http://schemas.microsoft.com/office/drawing/2014/main" id="{E38B2D65-3156-1AAA-A728-FECBA808C5BC}"/>
              </a:ext>
            </a:extLst>
          </p:cNvPr>
          <p:cNvSpPr>
            <a:spLocks noGrp="1"/>
          </p:cNvSpPr>
          <p:nvPr>
            <p:ph type="title"/>
          </p:nvPr>
        </p:nvSpPr>
        <p:spPr/>
        <p:txBody>
          <a:bodyPr/>
          <a:lstStyle/>
          <a:p>
            <a:r>
              <a:rPr lang="en-IE" sz="3600"/>
              <a:t>In text Citations </a:t>
            </a:r>
            <a:endParaRPr lang="en-US" sz="3600"/>
          </a:p>
        </p:txBody>
      </p:sp>
    </p:spTree>
    <p:extLst>
      <p:ext uri="{BB962C8B-B14F-4D97-AF65-F5344CB8AC3E}">
        <p14:creationId xmlns:p14="http://schemas.microsoft.com/office/powerpoint/2010/main" val="1128310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9296" y="3814691"/>
            <a:ext cx="11449272" cy="1800201"/>
          </a:xfrm>
        </p:spPr>
        <p:txBody>
          <a:bodyPr lIns="91440" tIns="45720" rIns="91440" bIns="45720" anchor="ctr"/>
          <a:lstStyle/>
          <a:p>
            <a:r>
              <a:rPr lang="en-IE" sz="4800">
                <a:latin typeface="Open Sans"/>
                <a:ea typeface="Open Sans"/>
                <a:cs typeface="Open Sans"/>
              </a:rPr>
              <a:t>Academic Integrity and the Art of Referencing</a:t>
            </a:r>
            <a:br>
              <a:rPr lang="en-IE" sz="4800">
                <a:latin typeface="Open Sans"/>
                <a:ea typeface="Open Sans"/>
                <a:cs typeface="Open Sans"/>
              </a:rPr>
            </a:br>
            <a:br>
              <a:rPr lang="en-IE" sz="4800">
                <a:cs typeface="Open Sans"/>
              </a:rPr>
            </a:br>
            <a:r>
              <a:rPr lang="en-IE" sz="4000" b="0">
                <a:latin typeface="Open Sans"/>
                <a:ea typeface="Open Sans"/>
                <a:cs typeface="Open Sans"/>
              </a:rPr>
              <a:t>Postgraduate Summer School 2024</a:t>
            </a:r>
            <a:br>
              <a:rPr lang="en-IE" sz="4800">
                <a:latin typeface="Open Sans"/>
                <a:ea typeface="Open Sans"/>
                <a:cs typeface="Calibri"/>
              </a:rPr>
            </a:br>
            <a:r>
              <a:rPr lang="en-IE" sz="4800">
                <a:latin typeface="Open Sans"/>
                <a:ea typeface="Open Sans"/>
                <a:cs typeface="Calibri"/>
              </a:rPr>
              <a:t>    </a:t>
            </a:r>
            <a:r>
              <a:rPr lang="en-IE" sz="3200">
                <a:latin typeface="Open Sans"/>
                <a:ea typeface="Open Sans"/>
                <a:cs typeface="Calibri"/>
              </a:rPr>
              <a:t>library@tcd.ie|www.tcd.ie/library|@</a:t>
            </a:r>
            <a:r>
              <a:rPr lang="en-IE" sz="3200" err="1">
                <a:latin typeface="Open Sans"/>
                <a:ea typeface="Open Sans"/>
                <a:cs typeface="Calibri"/>
              </a:rPr>
              <a:t>tcdlibrary</a:t>
            </a:r>
            <a:r>
              <a:rPr lang="en-IE" sz="3200">
                <a:latin typeface="Open Sans"/>
                <a:ea typeface="Open Sans"/>
                <a:cs typeface="Calibri"/>
              </a:rPr>
              <a:t> </a:t>
            </a:r>
            <a:endParaRPr lang="en-IE"/>
          </a:p>
        </p:txBody>
      </p:sp>
    </p:spTree>
    <p:extLst>
      <p:ext uri="{BB962C8B-B14F-4D97-AF65-F5344CB8AC3E}">
        <p14:creationId xmlns:p14="http://schemas.microsoft.com/office/powerpoint/2010/main" val="18940386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CBBE6B-9F0C-8684-2E3F-C629DB013BE2}"/>
              </a:ext>
            </a:extLst>
          </p:cNvPr>
          <p:cNvSpPr>
            <a:spLocks noGrp="1"/>
          </p:cNvSpPr>
          <p:nvPr>
            <p:ph type="body" sz="quarter" idx="10"/>
          </p:nvPr>
        </p:nvSpPr>
        <p:spPr>
          <a:xfrm>
            <a:off x="834312" y="1619818"/>
            <a:ext cx="10001251" cy="4040188"/>
          </a:xfrm>
        </p:spPr>
        <p:txBody>
          <a:bodyPr/>
          <a:lstStyle/>
          <a:p>
            <a:r>
              <a:rPr lang="en-US" sz="2800"/>
              <a:t>Many different citation styles are used in Trinity. </a:t>
            </a:r>
          </a:p>
          <a:p>
            <a:r>
              <a:rPr lang="en-US" sz="2800"/>
              <a:t>Your lecturer, course director or supervisor will advise if you should use a particular citation style.</a:t>
            </a:r>
          </a:p>
          <a:p>
            <a:endParaRPr lang="en-US" sz="2800"/>
          </a:p>
          <a:p>
            <a:r>
              <a:rPr lang="en-US" sz="2800"/>
              <a:t>Here we will look at two styles detail</a:t>
            </a:r>
          </a:p>
          <a:p>
            <a:r>
              <a:rPr lang="en-US" sz="2800">
                <a:solidFill>
                  <a:srgbClr val="0E73B9"/>
                </a:solidFill>
              </a:rPr>
              <a:t>APA 7 – A parenthetical citation style </a:t>
            </a:r>
          </a:p>
          <a:p>
            <a:r>
              <a:rPr lang="en-US" sz="2800">
                <a:solidFill>
                  <a:srgbClr val="0E73B9"/>
                </a:solidFill>
              </a:rPr>
              <a:t>Chicago 17 Footnote or notes and bibliography style</a:t>
            </a:r>
            <a:endParaRPr lang="en-IE" sz="2800">
              <a:solidFill>
                <a:srgbClr val="0E73B9"/>
              </a:solidFill>
            </a:endParaRPr>
          </a:p>
          <a:p>
            <a:endParaRPr lang="en-US" sz="2400"/>
          </a:p>
        </p:txBody>
      </p:sp>
      <p:sp>
        <p:nvSpPr>
          <p:cNvPr id="3" name="Title 2">
            <a:extLst>
              <a:ext uri="{FF2B5EF4-FFF2-40B4-BE49-F238E27FC236}">
                <a16:creationId xmlns:a16="http://schemas.microsoft.com/office/drawing/2014/main" id="{3276D2FF-DFA8-6C13-C0FF-AEA9C6F9BAF0}"/>
              </a:ext>
            </a:extLst>
          </p:cNvPr>
          <p:cNvSpPr>
            <a:spLocks noGrp="1"/>
          </p:cNvSpPr>
          <p:nvPr>
            <p:ph type="title"/>
          </p:nvPr>
        </p:nvSpPr>
        <p:spPr/>
        <p:txBody>
          <a:bodyPr/>
          <a:lstStyle/>
          <a:p>
            <a:r>
              <a:rPr lang="en-IE" sz="3600"/>
              <a:t>Citation Styles</a:t>
            </a:r>
            <a:endParaRPr lang="en-US" sz="3600"/>
          </a:p>
        </p:txBody>
      </p:sp>
    </p:spTree>
    <p:extLst>
      <p:ext uri="{BB962C8B-B14F-4D97-AF65-F5344CB8AC3E}">
        <p14:creationId xmlns:p14="http://schemas.microsoft.com/office/powerpoint/2010/main" val="415849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1095374" y="1441938"/>
            <a:ext cx="10001251" cy="4227050"/>
          </a:xfrm>
        </p:spPr>
        <p:txBody>
          <a:bodyPr/>
          <a:lstStyle/>
          <a:p>
            <a:r>
              <a:rPr lang="en-IE" sz="2400" b="0"/>
              <a:t>Reference Type: Journal Article</a:t>
            </a:r>
          </a:p>
          <a:p>
            <a:r>
              <a:rPr lang="en-IE" sz="2400" b="0"/>
              <a:t>Author: </a:t>
            </a:r>
            <a:r>
              <a:rPr lang="en-IE" sz="2400" b="0" err="1"/>
              <a:t>McClimens</a:t>
            </a:r>
            <a:r>
              <a:rPr lang="en-IE" sz="2400" b="0"/>
              <a:t>, Alex; Kenyon, Lynn; and Cheung, Heidi</a:t>
            </a:r>
          </a:p>
          <a:p>
            <a:r>
              <a:rPr lang="en-IE" sz="2400" b="0"/>
              <a:t>Year: 2013</a:t>
            </a:r>
          </a:p>
          <a:p>
            <a:r>
              <a:rPr lang="en-IE" sz="2400" b="0"/>
              <a:t>Title: Exploring placement pathways in nurse education</a:t>
            </a:r>
          </a:p>
          <a:p>
            <a:r>
              <a:rPr lang="en-IE" sz="2400" b="0"/>
              <a:t>Journal: British Journal of Nursing</a:t>
            </a:r>
          </a:p>
          <a:p>
            <a:r>
              <a:rPr lang="en-IE" sz="2400" b="0"/>
              <a:t>Volume: 22</a:t>
            </a:r>
          </a:p>
          <a:p>
            <a:r>
              <a:rPr lang="en-IE" sz="2400" b="0"/>
              <a:t>Issue: 1</a:t>
            </a:r>
          </a:p>
          <a:p>
            <a:r>
              <a:rPr lang="en-IE" sz="2400" b="0"/>
              <a:t>Pages: 8-15</a:t>
            </a:r>
          </a:p>
          <a:p>
            <a:r>
              <a:rPr lang="en-IE" sz="2400" b="0"/>
              <a:t>DOI: </a:t>
            </a:r>
            <a:r>
              <a:rPr lang="en-GB" sz="2400" b="0"/>
              <a:t>10.12968/bjon.2013.22.1.8 </a:t>
            </a:r>
          </a:p>
          <a:p>
            <a:endParaRPr lang="en-IE" sz="2400" b="0"/>
          </a:p>
          <a:p>
            <a:endParaRPr lang="en-IE"/>
          </a:p>
          <a:p>
            <a:endParaRPr lang="en-IE"/>
          </a:p>
          <a:p>
            <a:endParaRPr lang="en-IE" b="1"/>
          </a:p>
        </p:txBody>
      </p:sp>
      <p:sp>
        <p:nvSpPr>
          <p:cNvPr id="2" name="Title 1"/>
          <p:cNvSpPr>
            <a:spLocks noGrp="1"/>
          </p:cNvSpPr>
          <p:nvPr>
            <p:ph type="title"/>
          </p:nvPr>
        </p:nvSpPr>
        <p:spPr/>
        <p:txBody>
          <a:bodyPr/>
          <a:lstStyle/>
          <a:p>
            <a:r>
              <a:rPr lang="en-IE" sz="3600"/>
              <a:t>Our Example</a:t>
            </a:r>
          </a:p>
        </p:txBody>
      </p:sp>
    </p:spTree>
    <p:extLst>
      <p:ext uri="{BB962C8B-B14F-4D97-AF65-F5344CB8AC3E}">
        <p14:creationId xmlns:p14="http://schemas.microsoft.com/office/powerpoint/2010/main" val="8542970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A07E42-F28D-7715-680E-8F2D983B316D}"/>
              </a:ext>
            </a:extLst>
          </p:cNvPr>
          <p:cNvSpPr>
            <a:spLocks noGrp="1"/>
          </p:cNvSpPr>
          <p:nvPr>
            <p:ph type="body" sz="quarter" idx="10"/>
          </p:nvPr>
        </p:nvSpPr>
        <p:spPr/>
        <p:txBody>
          <a:bodyPr/>
          <a:lstStyle/>
          <a:p>
            <a:pPr marL="342900" indent="-342900">
              <a:buFont typeface="Arial" panose="020B0604020202020204" pitchFamily="34" charset="0"/>
              <a:buChar char="•"/>
            </a:pPr>
            <a:r>
              <a:rPr lang="en-IE" sz="2400"/>
              <a:t>APA 7</a:t>
            </a:r>
            <a:r>
              <a:rPr lang="en-IE" sz="2400" baseline="30000"/>
              <a:t>th</a:t>
            </a:r>
            <a:r>
              <a:rPr lang="en-IE" sz="2400"/>
              <a:t> Edition </a:t>
            </a:r>
          </a:p>
          <a:p>
            <a:pPr marL="342900" indent="-342900">
              <a:buFont typeface="Arial" panose="020B0604020202020204" pitchFamily="34" charset="0"/>
              <a:buChar char="•"/>
            </a:pPr>
            <a:r>
              <a:rPr lang="en-IE" sz="2400"/>
              <a:t>Handbook:  available in the Library</a:t>
            </a:r>
          </a:p>
          <a:p>
            <a:pPr marL="342900" indent="-342900">
              <a:buFont typeface="Arial" panose="020B0604020202020204" pitchFamily="34" charset="0"/>
              <a:buChar char="•"/>
            </a:pPr>
            <a:endParaRPr lang="en-IE"/>
          </a:p>
          <a:p>
            <a:pPr marL="342900" indent="-342900">
              <a:buFont typeface="Arial" panose="020B0604020202020204" pitchFamily="34" charset="0"/>
              <a:buChar char="•"/>
            </a:pPr>
            <a:endParaRPr lang="en-US"/>
          </a:p>
        </p:txBody>
      </p:sp>
      <p:sp>
        <p:nvSpPr>
          <p:cNvPr id="3" name="Title 2">
            <a:extLst>
              <a:ext uri="{FF2B5EF4-FFF2-40B4-BE49-F238E27FC236}">
                <a16:creationId xmlns:a16="http://schemas.microsoft.com/office/drawing/2014/main" id="{1D64145B-C56E-64E5-F13E-BBC838BBD0D8}"/>
              </a:ext>
            </a:extLst>
          </p:cNvPr>
          <p:cNvSpPr>
            <a:spLocks noGrp="1"/>
          </p:cNvSpPr>
          <p:nvPr>
            <p:ph type="title"/>
          </p:nvPr>
        </p:nvSpPr>
        <p:spPr/>
        <p:txBody>
          <a:bodyPr/>
          <a:lstStyle/>
          <a:p>
            <a:r>
              <a:rPr lang="en-US" sz="3600"/>
              <a:t>parenthetical citation style</a:t>
            </a:r>
            <a:br>
              <a:rPr lang="en-US"/>
            </a:br>
            <a:endParaRPr lang="en-US"/>
          </a:p>
        </p:txBody>
      </p:sp>
      <p:pic>
        <p:nvPicPr>
          <p:cNvPr id="4" name="Picture 3">
            <a:extLst>
              <a:ext uri="{FF2B5EF4-FFF2-40B4-BE49-F238E27FC236}">
                <a16:creationId xmlns:a16="http://schemas.microsoft.com/office/drawing/2014/main" id="{5C06342F-9500-13B0-CC5B-B36C605734C9}"/>
              </a:ext>
            </a:extLst>
          </p:cNvPr>
          <p:cNvPicPr>
            <a:picLocks noChangeAspect="1"/>
          </p:cNvPicPr>
          <p:nvPr/>
        </p:nvPicPr>
        <p:blipFill rotWithShape="1">
          <a:blip r:embed="rId2"/>
          <a:srcRect t="5927"/>
          <a:stretch/>
        </p:blipFill>
        <p:spPr>
          <a:xfrm>
            <a:off x="453407" y="3300662"/>
            <a:ext cx="11285185" cy="2093929"/>
          </a:xfrm>
          <a:prstGeom prst="rect">
            <a:avLst/>
          </a:prstGeom>
        </p:spPr>
      </p:pic>
    </p:spTree>
    <p:extLst>
      <p:ext uri="{BB962C8B-B14F-4D97-AF65-F5344CB8AC3E}">
        <p14:creationId xmlns:p14="http://schemas.microsoft.com/office/powerpoint/2010/main" val="6275508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r>
              <a:rPr lang="en-IE" sz="2400"/>
              <a:t>Parenthetical styles are sometimes called the “Harvard” style as they were first used at Harvard in the 1880s</a:t>
            </a:r>
          </a:p>
          <a:p>
            <a:r>
              <a:rPr lang="en-IE" sz="2400"/>
              <a:t>They are called </a:t>
            </a:r>
            <a:r>
              <a:rPr lang="en-IE" sz="2400">
                <a:solidFill>
                  <a:srgbClr val="0E73B9"/>
                </a:solidFill>
              </a:rPr>
              <a:t>Parenthetical styles </a:t>
            </a:r>
            <a:r>
              <a:rPr lang="en-IE" sz="2400"/>
              <a:t>as they enclose the partial information in brackets ( )</a:t>
            </a:r>
          </a:p>
          <a:p>
            <a:r>
              <a:rPr lang="en-IE" sz="2400"/>
              <a:t>They are also sometimes called </a:t>
            </a:r>
            <a:r>
              <a:rPr lang="en-IE" sz="2400">
                <a:solidFill>
                  <a:srgbClr val="0E73B9"/>
                </a:solidFill>
              </a:rPr>
              <a:t>Inline styles</a:t>
            </a:r>
          </a:p>
          <a:p>
            <a:r>
              <a:rPr lang="en-IE" sz="2400"/>
              <a:t>Most use author and date and so those styles are often referred to as </a:t>
            </a:r>
            <a:r>
              <a:rPr lang="en-IE" sz="2400">
                <a:solidFill>
                  <a:srgbClr val="0E73B9"/>
                </a:solidFill>
              </a:rPr>
              <a:t>Author-Date styles</a:t>
            </a:r>
          </a:p>
          <a:p>
            <a:r>
              <a:rPr lang="en-IE" sz="2400"/>
              <a:t>*Not all use author-date, </a:t>
            </a:r>
            <a:r>
              <a:rPr lang="en-IE" sz="2400" err="1"/>
              <a:t>e.g</a:t>
            </a:r>
            <a:r>
              <a:rPr lang="en-IE" sz="2400"/>
              <a:t>, MLA uses author and page number</a:t>
            </a:r>
          </a:p>
          <a:p>
            <a:endParaRPr lang="en-IE"/>
          </a:p>
          <a:p>
            <a:endParaRPr lang="en-IE"/>
          </a:p>
          <a:p>
            <a:endParaRPr lang="en-IE"/>
          </a:p>
          <a:p>
            <a:endParaRPr lang="en-IE"/>
          </a:p>
          <a:p>
            <a:endParaRPr lang="en-IE"/>
          </a:p>
          <a:p>
            <a:endParaRPr lang="en-IE"/>
          </a:p>
        </p:txBody>
      </p:sp>
      <p:sp>
        <p:nvSpPr>
          <p:cNvPr id="2" name="Title 1"/>
          <p:cNvSpPr>
            <a:spLocks noGrp="1"/>
          </p:cNvSpPr>
          <p:nvPr>
            <p:ph type="title"/>
          </p:nvPr>
        </p:nvSpPr>
        <p:spPr/>
        <p:txBody>
          <a:bodyPr/>
          <a:lstStyle/>
          <a:p>
            <a:r>
              <a:rPr lang="en-IE" sz="3600" err="1"/>
              <a:t>ParentheticalStyle</a:t>
            </a:r>
            <a:endParaRPr lang="en-IE" sz="3600"/>
          </a:p>
        </p:txBody>
      </p:sp>
    </p:spTree>
    <p:extLst>
      <p:ext uri="{BB962C8B-B14F-4D97-AF65-F5344CB8AC3E}">
        <p14:creationId xmlns:p14="http://schemas.microsoft.com/office/powerpoint/2010/main" val="2653183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775EFF-088D-F954-494E-9110969B9F73}"/>
              </a:ext>
            </a:extLst>
          </p:cNvPr>
          <p:cNvPicPr>
            <a:picLocks noChangeAspect="1"/>
          </p:cNvPicPr>
          <p:nvPr/>
        </p:nvPicPr>
        <p:blipFill>
          <a:blip r:embed="rId2"/>
          <a:stretch>
            <a:fillRect/>
          </a:stretch>
        </p:blipFill>
        <p:spPr>
          <a:xfrm>
            <a:off x="1032833" y="1380566"/>
            <a:ext cx="10126334" cy="4096867"/>
          </a:xfrm>
          <a:prstGeom prst="rect">
            <a:avLst/>
          </a:prstGeom>
        </p:spPr>
      </p:pic>
      <p:sp>
        <p:nvSpPr>
          <p:cNvPr id="3" name="Title 2">
            <a:extLst>
              <a:ext uri="{FF2B5EF4-FFF2-40B4-BE49-F238E27FC236}">
                <a16:creationId xmlns:a16="http://schemas.microsoft.com/office/drawing/2014/main" id="{BA16AE6E-A328-F753-A646-1BA7B097A06D}"/>
              </a:ext>
            </a:extLst>
          </p:cNvPr>
          <p:cNvSpPr>
            <a:spLocks noGrp="1"/>
          </p:cNvSpPr>
          <p:nvPr>
            <p:ph type="title"/>
          </p:nvPr>
        </p:nvSpPr>
        <p:spPr/>
        <p:txBody>
          <a:bodyPr/>
          <a:lstStyle/>
          <a:p>
            <a:r>
              <a:rPr lang="en-IE" sz="3600"/>
              <a:t>APA 7 example </a:t>
            </a:r>
            <a:endParaRPr lang="en-US" sz="3600"/>
          </a:p>
        </p:txBody>
      </p:sp>
    </p:spTree>
    <p:extLst>
      <p:ext uri="{BB962C8B-B14F-4D97-AF65-F5344CB8AC3E}">
        <p14:creationId xmlns:p14="http://schemas.microsoft.com/office/powerpoint/2010/main" val="7652875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46FC37-F96C-C950-BFFB-73BD40BB0EE2}"/>
              </a:ext>
            </a:extLst>
          </p:cNvPr>
          <p:cNvSpPr>
            <a:spLocks noGrp="1"/>
          </p:cNvSpPr>
          <p:nvPr>
            <p:ph type="body" sz="quarter" idx="10"/>
          </p:nvPr>
        </p:nvSpPr>
        <p:spPr/>
        <p:txBody>
          <a:bodyPr/>
          <a:lstStyle/>
          <a:p>
            <a:r>
              <a:rPr lang="en-IE" sz="2400">
                <a:hlinkClick r:id="rId2"/>
              </a:rPr>
              <a:t>The Chicago Manual of Style </a:t>
            </a:r>
            <a:r>
              <a:rPr lang="en-IE" sz="2400"/>
              <a:t>is available for free online </a:t>
            </a:r>
            <a:endParaRPr lang="en-US" sz="2400"/>
          </a:p>
        </p:txBody>
      </p:sp>
      <p:sp>
        <p:nvSpPr>
          <p:cNvPr id="3" name="Title 2">
            <a:extLst>
              <a:ext uri="{FF2B5EF4-FFF2-40B4-BE49-F238E27FC236}">
                <a16:creationId xmlns:a16="http://schemas.microsoft.com/office/drawing/2014/main" id="{7E3CC08A-FB71-96D6-8170-B7191EBF98A6}"/>
              </a:ext>
            </a:extLst>
          </p:cNvPr>
          <p:cNvSpPr>
            <a:spLocks noGrp="1"/>
          </p:cNvSpPr>
          <p:nvPr>
            <p:ph type="title"/>
          </p:nvPr>
        </p:nvSpPr>
        <p:spPr/>
        <p:txBody>
          <a:bodyPr/>
          <a:lstStyle/>
          <a:p>
            <a:r>
              <a:rPr lang="en-IE" sz="3600"/>
              <a:t>Chicago notes and Bibliography Style </a:t>
            </a:r>
            <a:endParaRPr lang="en-US" sz="3600"/>
          </a:p>
        </p:txBody>
      </p:sp>
      <p:pic>
        <p:nvPicPr>
          <p:cNvPr id="5" name="Picture 4">
            <a:extLst>
              <a:ext uri="{FF2B5EF4-FFF2-40B4-BE49-F238E27FC236}">
                <a16:creationId xmlns:a16="http://schemas.microsoft.com/office/drawing/2014/main" id="{683130B5-2F9E-8096-DFAE-508EC82C96ED}"/>
              </a:ext>
            </a:extLst>
          </p:cNvPr>
          <p:cNvPicPr>
            <a:picLocks noChangeAspect="1"/>
          </p:cNvPicPr>
          <p:nvPr/>
        </p:nvPicPr>
        <p:blipFill>
          <a:blip r:embed="rId3"/>
          <a:stretch>
            <a:fillRect/>
          </a:stretch>
        </p:blipFill>
        <p:spPr>
          <a:xfrm>
            <a:off x="3285980" y="2720938"/>
            <a:ext cx="5620039" cy="1416123"/>
          </a:xfrm>
          <a:prstGeom prst="rect">
            <a:avLst/>
          </a:prstGeom>
        </p:spPr>
      </p:pic>
    </p:spTree>
    <p:extLst>
      <p:ext uri="{BB962C8B-B14F-4D97-AF65-F5344CB8AC3E}">
        <p14:creationId xmlns:p14="http://schemas.microsoft.com/office/powerpoint/2010/main" val="27175434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694225" y="1584752"/>
            <a:ext cx="10803549" cy="4040188"/>
          </a:xfrm>
        </p:spPr>
        <p:txBody>
          <a:bodyPr>
            <a:noAutofit/>
          </a:bodyPr>
          <a:lstStyle/>
          <a:p>
            <a:r>
              <a:rPr lang="en-IE"/>
              <a:t>In the text:</a:t>
            </a:r>
          </a:p>
          <a:p>
            <a:r>
              <a:rPr lang="en-IE" sz="2400" b="0"/>
              <a:t>…it’s clear that integrated care places new demands on students</a:t>
            </a:r>
            <a:r>
              <a:rPr lang="en-IE" b="0" baseline="30000"/>
              <a:t>1</a:t>
            </a:r>
          </a:p>
          <a:p>
            <a:r>
              <a:rPr lang="en-IE"/>
              <a:t>As a footnote at the bottom of the page:</a:t>
            </a:r>
          </a:p>
          <a:p>
            <a:r>
              <a:rPr lang="en-IE" b="0" baseline="30000"/>
              <a:t>1</a:t>
            </a:r>
            <a:r>
              <a:rPr lang="en-IE" b="0"/>
              <a:t> Alex </a:t>
            </a:r>
            <a:r>
              <a:rPr lang="en-IE" b="0" err="1"/>
              <a:t>McClimens</a:t>
            </a:r>
            <a:r>
              <a:rPr lang="en-IE" b="0"/>
              <a:t>, Lynn Kenyon, and Heidi Cheung, "Exploring Placement Pathways in Nurse Education," </a:t>
            </a:r>
            <a:r>
              <a:rPr lang="en-IE" b="0" i="1"/>
              <a:t>British Journal of Nursing </a:t>
            </a:r>
            <a:r>
              <a:rPr lang="en-IE" b="0"/>
              <a:t>22, no. 1 (2013), https://doi.org/10.12968/bjon.2013.22.1.8.</a:t>
            </a:r>
          </a:p>
          <a:p>
            <a:r>
              <a:rPr lang="en-IE" b="0"/>
              <a:t>(elements are separated by commas)</a:t>
            </a:r>
          </a:p>
          <a:p>
            <a:r>
              <a:rPr lang="en-IE"/>
              <a:t>In the reference list, which is in alphabetical order:</a:t>
            </a:r>
          </a:p>
          <a:p>
            <a:r>
              <a:rPr lang="en-IE" b="0" err="1"/>
              <a:t>McClimens</a:t>
            </a:r>
            <a:r>
              <a:rPr lang="en-IE" b="0"/>
              <a:t>, Alex, Lynn Kenyon, and Heidi Cheung. "Exploring Placement Pathways in Nurse Education." </a:t>
            </a:r>
            <a:r>
              <a:rPr lang="en-IE" b="0" i="1"/>
              <a:t>British Journal of Nursing </a:t>
            </a:r>
            <a:r>
              <a:rPr lang="en-IE" b="0"/>
              <a:t>22, no. 1 (2013): 8-15. </a:t>
            </a:r>
            <a:r>
              <a:rPr lang="en-IE" b="0">
                <a:hlinkClick r:id="rId2"/>
              </a:rPr>
              <a:t>https://doi.org/10.12968/bjon.2013.22.1.8</a:t>
            </a:r>
            <a:r>
              <a:rPr lang="en-IE" b="0"/>
              <a:t>. </a:t>
            </a:r>
          </a:p>
          <a:p>
            <a:r>
              <a:rPr lang="en-IE" b="0"/>
              <a:t>(first author’s name inverted, elements are separated by full stops)</a:t>
            </a:r>
          </a:p>
          <a:p>
            <a:endParaRPr lang="en-IE" i="1"/>
          </a:p>
        </p:txBody>
      </p:sp>
      <p:sp>
        <p:nvSpPr>
          <p:cNvPr id="2" name="Title 1"/>
          <p:cNvSpPr>
            <a:spLocks noGrp="1"/>
          </p:cNvSpPr>
          <p:nvPr>
            <p:ph type="title"/>
          </p:nvPr>
        </p:nvSpPr>
        <p:spPr/>
        <p:txBody>
          <a:bodyPr>
            <a:noAutofit/>
          </a:bodyPr>
          <a:lstStyle/>
          <a:p>
            <a:r>
              <a:rPr lang="en-IE" sz="3600"/>
              <a:t>Footnote style – Chicago Footnote 17</a:t>
            </a:r>
            <a:r>
              <a:rPr lang="en-IE" sz="3600" baseline="30000"/>
              <a:t>th</a:t>
            </a:r>
            <a:r>
              <a:rPr lang="en-IE" sz="3600"/>
              <a:t> ed.</a:t>
            </a:r>
          </a:p>
        </p:txBody>
      </p:sp>
    </p:spTree>
    <p:extLst>
      <p:ext uri="{BB962C8B-B14F-4D97-AF65-F5344CB8AC3E}">
        <p14:creationId xmlns:p14="http://schemas.microsoft.com/office/powerpoint/2010/main" val="19906559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1095374" y="1503122"/>
            <a:ext cx="10001251" cy="4678221"/>
          </a:xfrm>
        </p:spPr>
        <p:txBody>
          <a:bodyPr/>
          <a:lstStyle/>
          <a:p>
            <a:r>
              <a:rPr lang="en-IE" sz="2800"/>
              <a:t>Like numbered styles, footnoting styles give the reference an ascending number in the text and the full references are listed in that order at the bottom of the page in a footnote. A full list at the end of the work or chapter may also be required - although unlike with numbered styles, this will be in alphabetical order by surname, rather than in order of mention</a:t>
            </a:r>
          </a:p>
          <a:p>
            <a:r>
              <a:rPr lang="en-IE" sz="2800"/>
              <a:t>The Chicago 17th Edition “Notes and Bibliography” style is the latest version of the best-known footnoting style</a:t>
            </a:r>
          </a:p>
          <a:p>
            <a:r>
              <a:rPr lang="en-IE" sz="2800"/>
              <a:t>Another (used by the School of History here) is the Irish Historical Studies style</a:t>
            </a:r>
          </a:p>
          <a:p>
            <a:endParaRPr lang="en-IE"/>
          </a:p>
        </p:txBody>
      </p:sp>
      <p:sp>
        <p:nvSpPr>
          <p:cNvPr id="2" name="Title 1"/>
          <p:cNvSpPr>
            <a:spLocks noGrp="1"/>
          </p:cNvSpPr>
          <p:nvPr>
            <p:ph type="title"/>
          </p:nvPr>
        </p:nvSpPr>
        <p:spPr/>
        <p:txBody>
          <a:bodyPr/>
          <a:lstStyle/>
          <a:p>
            <a:r>
              <a:rPr lang="en-IE" sz="3600"/>
              <a:t>Footnote or Notes and Bibliography styles</a:t>
            </a:r>
          </a:p>
        </p:txBody>
      </p:sp>
    </p:spTree>
    <p:extLst>
      <p:ext uri="{BB962C8B-B14F-4D97-AF65-F5344CB8AC3E}">
        <p14:creationId xmlns:p14="http://schemas.microsoft.com/office/powerpoint/2010/main" val="15248861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normAutofit fontScale="92500" lnSpcReduction="10000"/>
          </a:bodyPr>
          <a:lstStyle/>
          <a:p>
            <a:r>
              <a:rPr lang="en-IE" sz="2999"/>
              <a:t>In the text:</a:t>
            </a:r>
          </a:p>
          <a:p>
            <a:r>
              <a:rPr lang="en-IE" sz="3200" b="0"/>
              <a:t>…it’s clear that integrated care places new demands on students </a:t>
            </a:r>
            <a:r>
              <a:rPr lang="en-IE" sz="2999" b="0"/>
              <a:t>(1).</a:t>
            </a:r>
          </a:p>
          <a:p>
            <a:r>
              <a:rPr lang="en-IE" sz="2999"/>
              <a:t>Reference list:</a:t>
            </a:r>
          </a:p>
          <a:p>
            <a:r>
              <a:rPr lang="en-IE" sz="2999" b="0"/>
              <a:t>1.            </a:t>
            </a:r>
            <a:r>
              <a:rPr lang="en-IE" sz="2999" b="0" err="1"/>
              <a:t>McClimens</a:t>
            </a:r>
            <a:r>
              <a:rPr lang="en-IE" sz="2999" b="0"/>
              <a:t> A, Kenyon L, Cheung H. Exploring placement pathways in nurse education. British</a:t>
            </a:r>
            <a:r>
              <a:rPr lang="en-IE" sz="3199" b="0"/>
              <a:t> Journal of Nursing. 2013;22(1):8-15.</a:t>
            </a:r>
          </a:p>
          <a:p>
            <a:r>
              <a:rPr lang="en-IE" sz="3199" b="0"/>
              <a:t>Numbers are reused for the same reference!</a:t>
            </a:r>
          </a:p>
          <a:p>
            <a:endParaRPr lang="en-IE" i="1"/>
          </a:p>
          <a:p>
            <a:endParaRPr lang="en-IE" i="1"/>
          </a:p>
          <a:p>
            <a:endParaRPr lang="en-IE"/>
          </a:p>
        </p:txBody>
      </p:sp>
      <p:sp>
        <p:nvSpPr>
          <p:cNvPr id="2" name="Title 1"/>
          <p:cNvSpPr>
            <a:spLocks noGrp="1"/>
          </p:cNvSpPr>
          <p:nvPr>
            <p:ph type="title"/>
          </p:nvPr>
        </p:nvSpPr>
        <p:spPr/>
        <p:txBody>
          <a:bodyPr>
            <a:noAutofit/>
          </a:bodyPr>
          <a:lstStyle/>
          <a:p>
            <a:r>
              <a:rPr lang="en-IE" sz="3600"/>
              <a:t>Numbered style – Vancouver</a:t>
            </a:r>
          </a:p>
        </p:txBody>
      </p:sp>
    </p:spTree>
    <p:extLst>
      <p:ext uri="{BB962C8B-B14F-4D97-AF65-F5344CB8AC3E}">
        <p14:creationId xmlns:p14="http://schemas.microsoft.com/office/powerpoint/2010/main" val="37345704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r>
              <a:rPr lang="en-IE" sz="3200"/>
              <a:t>Numbered styles list references in the order they are mentioned, using a digit in the text to refer to the fuller citation at the end</a:t>
            </a:r>
          </a:p>
          <a:p>
            <a:r>
              <a:rPr lang="en-IE" sz="3200"/>
              <a:t>The most common numbered style is Vancouver - while this style has its own particular rules, numbered styles in general are often referred to as Vancouver styles</a:t>
            </a:r>
          </a:p>
          <a:p>
            <a:r>
              <a:rPr lang="en-IE" sz="3200"/>
              <a:t>Other common styles used are IEEE, JAMA, and the Lancet</a:t>
            </a:r>
          </a:p>
          <a:p>
            <a:endParaRPr lang="en-IE"/>
          </a:p>
        </p:txBody>
      </p:sp>
      <p:sp>
        <p:nvSpPr>
          <p:cNvPr id="2" name="Title 1"/>
          <p:cNvSpPr>
            <a:spLocks noGrp="1"/>
          </p:cNvSpPr>
          <p:nvPr>
            <p:ph type="title"/>
          </p:nvPr>
        </p:nvSpPr>
        <p:spPr/>
        <p:txBody>
          <a:bodyPr/>
          <a:lstStyle/>
          <a:p>
            <a:r>
              <a:rPr lang="en-IE" sz="3600"/>
              <a:t>Numbered styles</a:t>
            </a:r>
          </a:p>
        </p:txBody>
      </p:sp>
    </p:spTree>
    <p:extLst>
      <p:ext uri="{BB962C8B-B14F-4D97-AF65-F5344CB8AC3E}">
        <p14:creationId xmlns:p14="http://schemas.microsoft.com/office/powerpoint/2010/main" val="3976587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 name="Picture 10" descr="C:\Users\flannel\AppData\Local\Microsoft\Windows\Temporary Internet Files\Content.IE5\MZQEU5VH\MP900439456[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19609" y="1772016"/>
            <a:ext cx="2481931" cy="1656984"/>
          </a:xfrm>
          <a:prstGeom prst="rect">
            <a:avLst/>
          </a:prstGeom>
          <a:ln>
            <a:noFill/>
          </a:ln>
          <a:effectLst>
            <a:reflection blurRad="6350" stA="50000" endA="300" endPos="55500" dist="101600" dir="5400000" sy="-100000" algn="bl" rotWithShape="0"/>
            <a:softEdge rad="635000"/>
          </a:effectLst>
          <a:extLst>
            <a:ext uri="{909E8E84-426E-40DD-AFC4-6F175D3DCCD1}">
              <a14:hiddenFill xmlns:a14="http://schemas.microsoft.com/office/drawing/2010/main">
                <a:solidFill>
                  <a:srgbClr val="FFFFFF"/>
                </a:solidFill>
              </a14:hiddenFill>
            </a:ext>
          </a:extLst>
        </p:spPr>
      </p:pic>
      <p:sp>
        <p:nvSpPr>
          <p:cNvPr id="8" name="Rectangle 2"/>
          <p:cNvSpPr>
            <a:spLocks noGrp="1" noChangeArrowheads="1"/>
          </p:cNvSpPr>
          <p:nvPr>
            <p:ph type="title"/>
          </p:nvPr>
        </p:nvSpPr>
        <p:spPr>
          <a:xfrm>
            <a:off x="577516" y="332656"/>
            <a:ext cx="8110772" cy="576064"/>
          </a:xfrm>
        </p:spPr>
        <p:txBody>
          <a:bodyPr/>
          <a:lstStyle/>
          <a:p>
            <a:r>
              <a:rPr lang="en-IE" sz="4000"/>
              <a:t>Overview</a:t>
            </a:r>
          </a:p>
        </p:txBody>
      </p:sp>
      <p:sp>
        <p:nvSpPr>
          <p:cNvPr id="3" name="TextBox 2">
            <a:extLst>
              <a:ext uri="{FF2B5EF4-FFF2-40B4-BE49-F238E27FC236}">
                <a16:creationId xmlns:a16="http://schemas.microsoft.com/office/drawing/2014/main" id="{26334E2F-2794-A1D0-E039-10E7FB0C719F}"/>
              </a:ext>
            </a:extLst>
          </p:cNvPr>
          <p:cNvSpPr txBox="1"/>
          <p:nvPr/>
        </p:nvSpPr>
        <p:spPr>
          <a:xfrm>
            <a:off x="3251539" y="1322401"/>
            <a:ext cx="8550442" cy="5016758"/>
          </a:xfrm>
          <a:prstGeom prst="rect">
            <a:avLst/>
          </a:prstGeom>
          <a:noFill/>
        </p:spPr>
        <p:txBody>
          <a:bodyPr wrap="square">
            <a:spAutoFit/>
          </a:bodyPr>
          <a:lstStyle/>
          <a:p>
            <a:r>
              <a:rPr lang="en-US" sz="3200" b="1" dirty="0"/>
              <a:t>To </a:t>
            </a:r>
            <a:r>
              <a:rPr lang="en-IE" sz="3200" b="1" dirty="0"/>
              <a:t>recognise</a:t>
            </a:r>
            <a:r>
              <a:rPr lang="en-US" sz="3200" b="1" dirty="0"/>
              <a:t> what good academic practice looks like</a:t>
            </a:r>
          </a:p>
          <a:p>
            <a:endParaRPr lang="en-US" sz="3200" b="1" dirty="0"/>
          </a:p>
          <a:p>
            <a:r>
              <a:rPr lang="en-US" sz="3200" b="1" dirty="0"/>
              <a:t>To learn about practices that help you avoid academic misconduct</a:t>
            </a:r>
          </a:p>
          <a:p>
            <a:endParaRPr lang="en-US" sz="3200" b="1" dirty="0"/>
          </a:p>
          <a:p>
            <a:r>
              <a:rPr lang="en-US" sz="3200" b="1" dirty="0"/>
              <a:t>To understand why citing and referencing is necessary</a:t>
            </a:r>
          </a:p>
          <a:p>
            <a:endParaRPr lang="en-US" sz="3200" b="1" dirty="0"/>
          </a:p>
          <a:p>
            <a:r>
              <a:rPr lang="en-US" sz="3200" b="1" dirty="0"/>
              <a:t>To practice applying citation rules</a:t>
            </a:r>
          </a:p>
        </p:txBody>
      </p:sp>
    </p:spTree>
    <p:extLst>
      <p:ext uri="{BB962C8B-B14F-4D97-AF65-F5344CB8AC3E}">
        <p14:creationId xmlns:p14="http://schemas.microsoft.com/office/powerpoint/2010/main" val="27285568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r>
              <a:rPr lang="en-IE" sz="2400"/>
              <a:t>It is vital to maintain accurate records of your sources, in order to be able to properly attribute the phrasing and ideas you draw from them </a:t>
            </a:r>
            <a:endParaRPr lang="en-US" sz="2400"/>
          </a:p>
          <a:p>
            <a:r>
              <a:rPr lang="en-IE" sz="2400"/>
              <a:t>There are different approaches to keeping accurate records, e.g., you might keep full handwritten or word-processed notes detailing each reference </a:t>
            </a:r>
          </a:p>
          <a:p>
            <a:r>
              <a:rPr lang="en-IE" sz="2400"/>
              <a:t>Another way would be to save particular searches or records (e.g., by marking those records) in individual databases, e.g., JSTOR or PubMed</a:t>
            </a:r>
          </a:p>
          <a:p>
            <a:r>
              <a:rPr lang="en-IE" sz="2400"/>
              <a:t>Stella will allow you to mark records in a similar way and save or e-mail the results to your computer</a:t>
            </a:r>
          </a:p>
          <a:p>
            <a:endParaRPr lang="en-IE"/>
          </a:p>
        </p:txBody>
      </p:sp>
      <p:sp>
        <p:nvSpPr>
          <p:cNvPr id="2" name="Title 1"/>
          <p:cNvSpPr>
            <a:spLocks noGrp="1"/>
          </p:cNvSpPr>
          <p:nvPr>
            <p:ph type="title"/>
          </p:nvPr>
        </p:nvSpPr>
        <p:spPr/>
        <p:txBody>
          <a:bodyPr/>
          <a:lstStyle/>
          <a:p>
            <a:r>
              <a:rPr lang="en-IE" sz="3600"/>
              <a:t>Maintaining accurate records</a:t>
            </a:r>
          </a:p>
        </p:txBody>
      </p:sp>
    </p:spTree>
    <p:extLst>
      <p:ext uri="{BB962C8B-B14F-4D97-AF65-F5344CB8AC3E}">
        <p14:creationId xmlns:p14="http://schemas.microsoft.com/office/powerpoint/2010/main" val="10747907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2D15EE-DA14-9875-B02B-A8D24B363B1E}"/>
              </a:ext>
            </a:extLst>
          </p:cNvPr>
          <p:cNvSpPr>
            <a:spLocks noGrp="1"/>
          </p:cNvSpPr>
          <p:nvPr>
            <p:ph type="body" sz="quarter" idx="10"/>
          </p:nvPr>
        </p:nvSpPr>
        <p:spPr>
          <a:xfrm>
            <a:off x="591552" y="1640444"/>
            <a:ext cx="10001251" cy="4040188"/>
          </a:xfrm>
        </p:spPr>
        <p:txBody>
          <a:bodyPr/>
          <a:lstStyle/>
          <a:p>
            <a:r>
              <a:rPr lang="en-US" sz="2400"/>
              <a:t>The easiest way to bring together references from all sources is to use bibliographic reference managing software. Some of the apps with free versions include Zotero, EndNote Basic and Mendeley. Trinity has a subscription to a more powerful version of EndNote than the free app.</a:t>
            </a:r>
          </a:p>
          <a:p>
            <a:r>
              <a:rPr lang="en-US" sz="2400"/>
              <a:t>These apps allow you to import records from multiple databases, library catalogues and to also manually enter citations, and save them as a database in one location. They can then put the citations into your document, in a reference style you specify.</a:t>
            </a:r>
          </a:p>
          <a:p>
            <a:r>
              <a:rPr lang="en-US" sz="2400"/>
              <a:t>The Library runs classes on using EndNote throughout the year. We support two versions - EndNote Online and EndNote Desktop.</a:t>
            </a:r>
          </a:p>
          <a:p>
            <a:endParaRPr lang="en-US"/>
          </a:p>
        </p:txBody>
      </p:sp>
      <p:sp>
        <p:nvSpPr>
          <p:cNvPr id="3" name="Title 2">
            <a:extLst>
              <a:ext uri="{FF2B5EF4-FFF2-40B4-BE49-F238E27FC236}">
                <a16:creationId xmlns:a16="http://schemas.microsoft.com/office/drawing/2014/main" id="{71A09CC3-F88F-DBA0-7885-48C602AFE054}"/>
              </a:ext>
            </a:extLst>
          </p:cNvPr>
          <p:cNvSpPr>
            <a:spLocks noGrp="1"/>
          </p:cNvSpPr>
          <p:nvPr>
            <p:ph type="title"/>
          </p:nvPr>
        </p:nvSpPr>
        <p:spPr/>
        <p:txBody>
          <a:bodyPr lIns="91440" tIns="45720" rIns="91440" bIns="45720" anchor="ctr"/>
          <a:lstStyle/>
          <a:p>
            <a:r>
              <a:rPr lang="en-US" sz="3600"/>
              <a:t>reference management software</a:t>
            </a:r>
          </a:p>
        </p:txBody>
      </p:sp>
    </p:spTree>
    <p:extLst>
      <p:ext uri="{BB962C8B-B14F-4D97-AF65-F5344CB8AC3E}">
        <p14:creationId xmlns:p14="http://schemas.microsoft.com/office/powerpoint/2010/main" val="28202935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3EFD08-47D0-3D50-709A-72F97D9EEA57}"/>
              </a:ext>
            </a:extLst>
          </p:cNvPr>
          <p:cNvSpPr>
            <a:spLocks noGrp="1"/>
          </p:cNvSpPr>
          <p:nvPr>
            <p:ph type="title"/>
          </p:nvPr>
        </p:nvSpPr>
        <p:spPr/>
        <p:txBody>
          <a:bodyPr/>
          <a:lstStyle/>
          <a:p>
            <a:r>
              <a:rPr lang="en-IE"/>
              <a:t>Reference Management </a:t>
            </a:r>
            <a:endParaRPr lang="en-US"/>
          </a:p>
        </p:txBody>
      </p:sp>
      <p:pic>
        <p:nvPicPr>
          <p:cNvPr id="5" name="Picture 4">
            <a:extLst>
              <a:ext uri="{FF2B5EF4-FFF2-40B4-BE49-F238E27FC236}">
                <a16:creationId xmlns:a16="http://schemas.microsoft.com/office/drawing/2014/main" id="{CA7B8147-02F4-75F0-2625-C0B09E9488A1}"/>
              </a:ext>
            </a:extLst>
          </p:cNvPr>
          <p:cNvPicPr>
            <a:picLocks noChangeAspect="1"/>
          </p:cNvPicPr>
          <p:nvPr/>
        </p:nvPicPr>
        <p:blipFill>
          <a:blip r:embed="rId2"/>
          <a:stretch>
            <a:fillRect/>
          </a:stretch>
        </p:blipFill>
        <p:spPr>
          <a:xfrm>
            <a:off x="4598823" y="1782380"/>
            <a:ext cx="6525536" cy="3610479"/>
          </a:xfrm>
          <a:prstGeom prst="rect">
            <a:avLst/>
          </a:prstGeom>
        </p:spPr>
      </p:pic>
      <p:sp>
        <p:nvSpPr>
          <p:cNvPr id="6" name="TextBox 5">
            <a:extLst>
              <a:ext uri="{FF2B5EF4-FFF2-40B4-BE49-F238E27FC236}">
                <a16:creationId xmlns:a16="http://schemas.microsoft.com/office/drawing/2014/main" id="{8EEF816F-2C6C-9EBE-C44C-62981B0A5272}"/>
              </a:ext>
            </a:extLst>
          </p:cNvPr>
          <p:cNvSpPr txBox="1"/>
          <p:nvPr/>
        </p:nvSpPr>
        <p:spPr>
          <a:xfrm>
            <a:off x="335360" y="1457049"/>
            <a:ext cx="3554963" cy="4524315"/>
          </a:xfrm>
          <a:prstGeom prst="rect">
            <a:avLst/>
          </a:prstGeom>
          <a:noFill/>
        </p:spPr>
        <p:txBody>
          <a:bodyPr wrap="square" rtlCol="0">
            <a:spAutoFit/>
          </a:bodyPr>
          <a:lstStyle/>
          <a:p>
            <a:r>
              <a:rPr lang="en-IE" sz="2400" b="1"/>
              <a:t>What is Endnote?</a:t>
            </a:r>
          </a:p>
          <a:p>
            <a:endParaRPr lang="en-IE" sz="2400"/>
          </a:p>
          <a:p>
            <a:r>
              <a:rPr lang="en-IE" sz="2400">
                <a:hlinkClick r:id="rId3"/>
              </a:rPr>
              <a:t>Library Endnote tutorial</a:t>
            </a:r>
            <a:endParaRPr lang="en-IE" sz="2400"/>
          </a:p>
          <a:p>
            <a:endParaRPr lang="en-IE" sz="2400"/>
          </a:p>
          <a:p>
            <a:endParaRPr lang="en-IE" sz="2400"/>
          </a:p>
          <a:p>
            <a:r>
              <a:rPr lang="en-IE" sz="2400"/>
              <a:t>Other referencing management tools:</a:t>
            </a:r>
          </a:p>
          <a:p>
            <a:endParaRPr lang="en-IE" sz="2400"/>
          </a:p>
          <a:p>
            <a:pPr marL="342900" indent="-342900">
              <a:buFont typeface="Arial" panose="020B0604020202020204" pitchFamily="34" charset="0"/>
              <a:buChar char="•"/>
            </a:pPr>
            <a:r>
              <a:rPr lang="en-IE" sz="2400"/>
              <a:t>Zotero </a:t>
            </a:r>
          </a:p>
          <a:p>
            <a:pPr marL="342900" indent="-342900">
              <a:buFont typeface="Arial" panose="020B0604020202020204" pitchFamily="34" charset="0"/>
              <a:buChar char="•"/>
            </a:pPr>
            <a:r>
              <a:rPr lang="en-IE" sz="2400"/>
              <a:t>Mendeley</a:t>
            </a:r>
          </a:p>
          <a:p>
            <a:endParaRPr lang="en-IE" sz="2400"/>
          </a:p>
          <a:p>
            <a:endParaRPr lang="en-US" sz="2400"/>
          </a:p>
        </p:txBody>
      </p:sp>
      <p:sp>
        <p:nvSpPr>
          <p:cNvPr id="8" name="TextBox 7">
            <a:extLst>
              <a:ext uri="{FF2B5EF4-FFF2-40B4-BE49-F238E27FC236}">
                <a16:creationId xmlns:a16="http://schemas.microsoft.com/office/drawing/2014/main" id="{1B006766-A0BE-D503-B4F1-EBACCA8822E1}"/>
              </a:ext>
            </a:extLst>
          </p:cNvPr>
          <p:cNvSpPr txBox="1"/>
          <p:nvPr/>
        </p:nvSpPr>
        <p:spPr>
          <a:xfrm>
            <a:off x="1166326" y="5764613"/>
            <a:ext cx="11541967" cy="369332"/>
          </a:xfrm>
          <a:prstGeom prst="rect">
            <a:avLst/>
          </a:prstGeom>
          <a:noFill/>
        </p:spPr>
        <p:txBody>
          <a:bodyPr wrap="square">
            <a:spAutoFit/>
          </a:bodyPr>
          <a:lstStyle/>
          <a:p>
            <a:r>
              <a:rPr lang="en-US"/>
              <a:t>https://community.endnote.com/t/endnote-21-reference-panel-wont-adjust-bring-back-change-layout/712967</a:t>
            </a:r>
          </a:p>
        </p:txBody>
      </p:sp>
    </p:spTree>
    <p:extLst>
      <p:ext uri="{BB962C8B-B14F-4D97-AF65-F5344CB8AC3E}">
        <p14:creationId xmlns:p14="http://schemas.microsoft.com/office/powerpoint/2010/main" val="1173324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r>
              <a:rPr lang="en-IE" sz="2200"/>
              <a:t>Commonly used tools include: Zotero, EndNote Online, EndNote Desktop and Mendeley</a:t>
            </a:r>
            <a:endParaRPr lang="en-US" sz="2200"/>
          </a:p>
          <a:p>
            <a:r>
              <a:rPr lang="en-US" sz="2200"/>
              <a:t>EndNote Online is free for all members of Trinity to use. It is cloud-based, with a small plugin to install on your computer that enables it to be used with Microsoft Word</a:t>
            </a:r>
          </a:p>
          <a:p>
            <a:r>
              <a:rPr lang="en-US" sz="2200"/>
              <a:t>EndNote Desktop is an app installed on a particular computer – it is also free for all members of Trinity to use and can be </a:t>
            </a:r>
            <a:r>
              <a:rPr lang="en-US" sz="2200">
                <a:hlinkClick r:id="rId3"/>
              </a:rPr>
              <a:t>downloaded from the Library website</a:t>
            </a:r>
            <a:r>
              <a:rPr lang="en-US" sz="2200"/>
              <a:t>. Many researchers find it more powerful than EndNote Online but some use EndNote Desktop and EndNote Online together</a:t>
            </a:r>
          </a:p>
          <a:p>
            <a:r>
              <a:rPr lang="en-IE" sz="2200"/>
              <a:t>The Library provides </a:t>
            </a:r>
            <a:r>
              <a:rPr lang="en-IE" sz="2200">
                <a:hlinkClick r:id="rId4"/>
              </a:rPr>
              <a:t>support for both EndNote Desktop and EndNote Online</a:t>
            </a:r>
            <a:r>
              <a:rPr lang="en-IE" sz="2200"/>
              <a:t> </a:t>
            </a:r>
          </a:p>
          <a:p>
            <a:endParaRPr lang="en-IE"/>
          </a:p>
        </p:txBody>
      </p:sp>
      <p:sp>
        <p:nvSpPr>
          <p:cNvPr id="2" name="Title 1"/>
          <p:cNvSpPr>
            <a:spLocks noGrp="1"/>
          </p:cNvSpPr>
          <p:nvPr>
            <p:ph type="title"/>
          </p:nvPr>
        </p:nvSpPr>
        <p:spPr/>
        <p:txBody>
          <a:bodyPr/>
          <a:lstStyle/>
          <a:p>
            <a:r>
              <a:rPr lang="en-IE"/>
              <a:t>Reference management tools</a:t>
            </a:r>
          </a:p>
        </p:txBody>
      </p:sp>
    </p:spTree>
    <p:extLst>
      <p:ext uri="{BB962C8B-B14F-4D97-AF65-F5344CB8AC3E}">
        <p14:creationId xmlns:p14="http://schemas.microsoft.com/office/powerpoint/2010/main" val="21914715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a:t>Coversheet required for each piece of submitted work</a:t>
            </a:r>
          </a:p>
        </p:txBody>
      </p:sp>
      <p:pic>
        <p:nvPicPr>
          <p:cNvPr id="5" name="Picture 4" descr="Avoiding Plagiarism website, coversheet declaration">
            <a:extLst>
              <a:ext uri="{FF2B5EF4-FFF2-40B4-BE49-F238E27FC236}">
                <a16:creationId xmlns:a16="http://schemas.microsoft.com/office/drawing/2014/main" id="{68A3D65C-ABD4-FDF1-43FA-35D947FBC51E}"/>
              </a:ext>
            </a:extLst>
          </p:cNvPr>
          <p:cNvPicPr>
            <a:picLocks noChangeAspect="1"/>
          </p:cNvPicPr>
          <p:nvPr/>
        </p:nvPicPr>
        <p:blipFill>
          <a:blip r:embed="rId2"/>
          <a:stretch>
            <a:fillRect/>
          </a:stretch>
        </p:blipFill>
        <p:spPr>
          <a:xfrm>
            <a:off x="1032756" y="2019103"/>
            <a:ext cx="10126488" cy="2819794"/>
          </a:xfrm>
          <a:prstGeom prst="rect">
            <a:avLst/>
          </a:prstGeom>
        </p:spPr>
      </p:pic>
    </p:spTree>
    <p:extLst>
      <p:ext uri="{BB962C8B-B14F-4D97-AF65-F5344CB8AC3E}">
        <p14:creationId xmlns:p14="http://schemas.microsoft.com/office/powerpoint/2010/main" val="12206909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1024303" y="1556792"/>
            <a:ext cx="10001251" cy="4040188"/>
          </a:xfrm>
        </p:spPr>
        <p:txBody>
          <a:bodyPr vert="horz" lIns="0" tIns="0" rIns="0" bIns="0" rtlCol="0" anchor="t">
            <a:noAutofit/>
          </a:bodyPr>
          <a:lstStyle/>
          <a:p>
            <a:r>
              <a:rPr lang="en-GB" sz="2800"/>
              <a:t>Lecturers and examiners will be familiar with key sources and will notice when information has been used from them, as well as differences in style, terminology and accuracy in an essay</a:t>
            </a:r>
            <a:endParaRPr lang="en-IE" sz="2800">
              <a:cs typeface="Calibri"/>
            </a:endParaRPr>
          </a:p>
          <a:p>
            <a:r>
              <a:rPr lang="en-GB" sz="2800"/>
              <a:t>In addition, the vast majority of courses in Trinity use Turnitin to check written submissions for plagiarism. This compares submitted work to a database of websites, articles, books and student papers</a:t>
            </a:r>
            <a:endParaRPr lang="en-GB" sz="2800">
              <a:cs typeface="Calibri"/>
            </a:endParaRPr>
          </a:p>
          <a:p>
            <a:endParaRPr lang="en-IE"/>
          </a:p>
        </p:txBody>
      </p:sp>
      <p:sp>
        <p:nvSpPr>
          <p:cNvPr id="2" name="Title 1"/>
          <p:cNvSpPr>
            <a:spLocks noGrp="1"/>
          </p:cNvSpPr>
          <p:nvPr>
            <p:ph type="title"/>
          </p:nvPr>
        </p:nvSpPr>
        <p:spPr/>
        <p:txBody>
          <a:bodyPr/>
          <a:lstStyle/>
          <a:p>
            <a:r>
              <a:rPr lang="en-IE" sz="3600"/>
              <a:t>Turnitin</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3781" y="4292404"/>
            <a:ext cx="3204437" cy="2017607"/>
          </a:xfrm>
          <a:prstGeom prst="rect">
            <a:avLst/>
          </a:prstGeom>
        </p:spPr>
      </p:pic>
    </p:spTree>
    <p:extLst>
      <p:ext uri="{BB962C8B-B14F-4D97-AF65-F5344CB8AC3E}">
        <p14:creationId xmlns:p14="http://schemas.microsoft.com/office/powerpoint/2010/main" val="39454748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14179" y="1916832"/>
            <a:ext cx="9163641" cy="3984923"/>
          </a:xfrm>
        </p:spPr>
        <p:txBody>
          <a:bodyPr vert="horz" lIns="0" tIns="0" rIns="0" bIns="0" rtlCol="0" anchor="t">
            <a:noAutofit/>
          </a:bodyPr>
          <a:lstStyle/>
          <a:p>
            <a:r>
              <a:rPr lang="en-IE" sz="3048"/>
              <a:t>The “similarity score” is not a measure of plagiarism!</a:t>
            </a:r>
            <a:endParaRPr lang="en-IE" sz="3048">
              <a:cs typeface="Calibri"/>
            </a:endParaRPr>
          </a:p>
          <a:p>
            <a:r>
              <a:rPr lang="en-IE" sz="3048"/>
              <a:t>You may have a high similarity score but that might be satisfactory as long as you have made sure to cite all your references</a:t>
            </a:r>
            <a:endParaRPr lang="en-IE" sz="3048">
              <a:cs typeface="Calibri"/>
            </a:endParaRPr>
          </a:p>
          <a:p>
            <a:r>
              <a:rPr lang="en-IE" sz="3048"/>
              <a:t>You may have a low score but you could have been heavily paraphrasing other sources without citation</a:t>
            </a:r>
            <a:endParaRPr lang="en-IE" sz="3048">
              <a:cs typeface="Calibri"/>
            </a:endParaRPr>
          </a:p>
          <a:p>
            <a:pPr marL="256411" indent="-256411"/>
            <a:endParaRPr lang="en-IE" sz="2400">
              <a:cs typeface="Calibri"/>
            </a:endParaRPr>
          </a:p>
          <a:p>
            <a:endParaRPr lang="en-IE" b="0" i="1"/>
          </a:p>
        </p:txBody>
      </p:sp>
      <p:sp>
        <p:nvSpPr>
          <p:cNvPr id="3" name="Title 2"/>
          <p:cNvSpPr>
            <a:spLocks noGrp="1"/>
          </p:cNvSpPr>
          <p:nvPr>
            <p:ph type="title"/>
          </p:nvPr>
        </p:nvSpPr>
        <p:spPr/>
        <p:txBody>
          <a:bodyPr/>
          <a:lstStyle/>
          <a:p>
            <a:r>
              <a:rPr lang="en-IE" sz="2540"/>
              <a:t>Turnitin - similarity score</a:t>
            </a:r>
          </a:p>
        </p:txBody>
      </p:sp>
    </p:spTree>
    <p:extLst>
      <p:ext uri="{BB962C8B-B14F-4D97-AF65-F5344CB8AC3E}">
        <p14:creationId xmlns:p14="http://schemas.microsoft.com/office/powerpoint/2010/main" val="18787247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95400" y="2068565"/>
            <a:ext cx="10585176" cy="4043347"/>
          </a:xfrm>
        </p:spPr>
        <p:txBody>
          <a:bodyPr vert="horz" lIns="0" tIns="0" rIns="0" bIns="0" rtlCol="0" anchor="t">
            <a:normAutofit/>
          </a:bodyPr>
          <a:lstStyle/>
          <a:p>
            <a:r>
              <a:rPr lang="en-IE" sz="3555"/>
              <a:t>For help on how to use Turnitin, see advice from The Centre of Academic Practice, using their guide;</a:t>
            </a:r>
            <a:endParaRPr lang="en-IE" sz="3555">
              <a:cs typeface="Calibri"/>
            </a:endParaRPr>
          </a:p>
          <a:p>
            <a:endParaRPr lang="en-IE">
              <a:hlinkClick r:id="rId3"/>
            </a:endParaRPr>
          </a:p>
          <a:p>
            <a:r>
              <a:rPr lang="en-IE" sz="3600">
                <a:hlinkClick r:id="rId3"/>
              </a:rPr>
              <a:t>Technologies for Digital Learning</a:t>
            </a:r>
            <a:endParaRPr lang="en-IE" sz="3600"/>
          </a:p>
          <a:p>
            <a:endParaRPr lang="en-IE"/>
          </a:p>
          <a:p>
            <a:endParaRPr lang="en-IE"/>
          </a:p>
          <a:p>
            <a:endParaRPr lang="en-IE" sz="1968">
              <a:cs typeface="Calibri"/>
            </a:endParaRPr>
          </a:p>
          <a:p>
            <a:endParaRPr lang="en-IE"/>
          </a:p>
        </p:txBody>
      </p:sp>
      <p:sp>
        <p:nvSpPr>
          <p:cNvPr id="3" name="Title 2"/>
          <p:cNvSpPr>
            <a:spLocks noGrp="1"/>
          </p:cNvSpPr>
          <p:nvPr>
            <p:ph type="title"/>
          </p:nvPr>
        </p:nvSpPr>
        <p:spPr/>
        <p:txBody>
          <a:bodyPr/>
          <a:lstStyle/>
          <a:p>
            <a:r>
              <a:rPr lang="en-IE"/>
              <a:t>Turnitin – Help</a:t>
            </a:r>
          </a:p>
        </p:txBody>
      </p:sp>
    </p:spTree>
    <p:extLst>
      <p:ext uri="{BB962C8B-B14F-4D97-AF65-F5344CB8AC3E}">
        <p14:creationId xmlns:p14="http://schemas.microsoft.com/office/powerpoint/2010/main" val="6780738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E18D4CC-2798-49B9-8280-9348670B5905}"/>
              </a:ext>
            </a:extLst>
          </p:cNvPr>
          <p:cNvSpPr>
            <a:spLocks noGrp="1"/>
          </p:cNvSpPr>
          <p:nvPr>
            <p:ph type="body" sz="quarter" idx="10"/>
          </p:nvPr>
        </p:nvSpPr>
        <p:spPr>
          <a:xfrm>
            <a:off x="2138841" y="1918966"/>
            <a:ext cx="7499285" cy="4040188"/>
          </a:xfrm>
        </p:spPr>
        <p:txBody>
          <a:bodyPr vert="horz" lIns="0" tIns="0" rIns="0" bIns="0" rtlCol="0" anchor="t">
            <a:noAutofit/>
          </a:bodyPr>
          <a:lstStyle/>
          <a:p>
            <a:pPr marL="362845" indent="-362845">
              <a:buChar char="•"/>
            </a:pPr>
            <a:r>
              <a:rPr lang="en-IE" sz="4571"/>
              <a:t>Paraphrasing</a:t>
            </a:r>
          </a:p>
          <a:p>
            <a:pPr marL="362845" indent="-362845">
              <a:buChar char="•"/>
            </a:pPr>
            <a:r>
              <a:rPr lang="en-IE" sz="4571">
                <a:cs typeface="Calibri"/>
              </a:rPr>
              <a:t>Copying and Pasting</a:t>
            </a:r>
            <a:endParaRPr lang="en-US" sz="4571">
              <a:cs typeface="Calibri"/>
            </a:endParaRPr>
          </a:p>
          <a:p>
            <a:pPr marL="362845" indent="-362845">
              <a:buChar char="•"/>
            </a:pPr>
            <a:r>
              <a:rPr lang="en-IE" sz="4571"/>
              <a:t>Quoting</a:t>
            </a:r>
            <a:endParaRPr lang="en-IE" sz="4571">
              <a:cs typeface="Calibri"/>
            </a:endParaRPr>
          </a:p>
          <a:p>
            <a:pPr marL="362845" indent="-362845">
              <a:buChar char="•"/>
            </a:pPr>
            <a:r>
              <a:rPr lang="en-IE" sz="4571"/>
              <a:t>Common knowledge </a:t>
            </a:r>
            <a:endParaRPr lang="en-IE" sz="4571">
              <a:cs typeface="Calibri"/>
            </a:endParaRPr>
          </a:p>
          <a:p>
            <a:endParaRPr lang="en-IE" sz="4571">
              <a:cs typeface="Calibri"/>
            </a:endParaRPr>
          </a:p>
          <a:p>
            <a:endParaRPr lang="en-IE"/>
          </a:p>
          <a:p>
            <a:endParaRPr lang="en-IE"/>
          </a:p>
          <a:p>
            <a:endParaRPr lang="en-IE">
              <a:cs typeface="Calibri"/>
            </a:endParaRPr>
          </a:p>
        </p:txBody>
      </p:sp>
      <p:sp>
        <p:nvSpPr>
          <p:cNvPr id="4" name="Title 3">
            <a:extLst>
              <a:ext uri="{FF2B5EF4-FFF2-40B4-BE49-F238E27FC236}">
                <a16:creationId xmlns:a16="http://schemas.microsoft.com/office/drawing/2014/main" id="{CA969F26-D3E4-4032-9A3B-EE12807020EE}"/>
              </a:ext>
            </a:extLst>
          </p:cNvPr>
          <p:cNvSpPr>
            <a:spLocks noGrp="1"/>
          </p:cNvSpPr>
          <p:nvPr>
            <p:ph type="title"/>
          </p:nvPr>
        </p:nvSpPr>
        <p:spPr/>
        <p:txBody>
          <a:bodyPr/>
          <a:lstStyle/>
          <a:p>
            <a:r>
              <a:rPr lang="en-IE" sz="3600" b="1"/>
              <a:t>Concerns around…</a:t>
            </a:r>
          </a:p>
        </p:txBody>
      </p:sp>
    </p:spTree>
    <p:extLst>
      <p:ext uri="{BB962C8B-B14F-4D97-AF65-F5344CB8AC3E}">
        <p14:creationId xmlns:p14="http://schemas.microsoft.com/office/powerpoint/2010/main" val="26354767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vert="horz" lIns="0" tIns="0" rIns="0" bIns="0" rtlCol="0" anchor="t">
            <a:normAutofit/>
          </a:bodyPr>
          <a:lstStyle/>
          <a:p>
            <a:r>
              <a:rPr lang="en-IE" sz="3048"/>
              <a:t>There is nothing wrong with including short paraphrases of others’ work (it demonstrates processing/synthesis) but you must </a:t>
            </a:r>
            <a:r>
              <a:rPr lang="en-IE" sz="3048" i="1"/>
              <a:t>attribute the ideas to them</a:t>
            </a:r>
            <a:endParaRPr lang="en-IE" sz="3048" i="1">
              <a:cs typeface="Calibri"/>
            </a:endParaRPr>
          </a:p>
          <a:p>
            <a:r>
              <a:rPr lang="en-IE" sz="3048"/>
              <a:t>Think carefully though if you decide to use a long segment of paraphrasing as you are likely to lose marks on stylistic grounds, but note this is not plagiarism as long as you have proper citations – just poor writing/style!</a:t>
            </a:r>
            <a:endParaRPr lang="en-IE" sz="3048">
              <a:cs typeface="Calibri"/>
            </a:endParaRPr>
          </a:p>
        </p:txBody>
      </p:sp>
      <p:sp>
        <p:nvSpPr>
          <p:cNvPr id="2" name="Title 1"/>
          <p:cNvSpPr>
            <a:spLocks noGrp="1"/>
          </p:cNvSpPr>
          <p:nvPr>
            <p:ph type="title"/>
          </p:nvPr>
        </p:nvSpPr>
        <p:spPr/>
        <p:txBody>
          <a:bodyPr/>
          <a:lstStyle/>
          <a:p>
            <a:r>
              <a:rPr lang="en-IE"/>
              <a:t> </a:t>
            </a:r>
            <a:r>
              <a:rPr lang="en-IE" sz="3600" b="1"/>
              <a:t>Paraphrasing</a:t>
            </a:r>
          </a:p>
        </p:txBody>
      </p:sp>
    </p:spTree>
    <p:extLst>
      <p:ext uri="{BB962C8B-B14F-4D97-AF65-F5344CB8AC3E}">
        <p14:creationId xmlns:p14="http://schemas.microsoft.com/office/powerpoint/2010/main" val="2690571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753768" y="1329164"/>
            <a:ext cx="10369151" cy="4196067"/>
          </a:xfrm>
        </p:spPr>
        <p:txBody>
          <a:bodyPr/>
          <a:lstStyle/>
          <a:p>
            <a:endParaRPr lang="en-IE"/>
          </a:p>
          <a:p>
            <a:endParaRPr lang="en-IE" sz="1799"/>
          </a:p>
          <a:p>
            <a:endParaRPr lang="en-IE" sz="825"/>
          </a:p>
          <a:p>
            <a:endParaRPr lang="en-IE" sz="825"/>
          </a:p>
          <a:p>
            <a:endParaRPr lang="en-IE" sz="1799"/>
          </a:p>
          <a:p>
            <a:endParaRPr lang="en-IE" sz="825" i="1"/>
          </a:p>
          <a:p>
            <a:endParaRPr lang="en-IE" sz="825" i="1"/>
          </a:p>
          <a:p>
            <a:endParaRPr lang="en-IE"/>
          </a:p>
        </p:txBody>
      </p:sp>
      <p:sp>
        <p:nvSpPr>
          <p:cNvPr id="2" name="Title 1"/>
          <p:cNvSpPr>
            <a:spLocks noGrp="1"/>
          </p:cNvSpPr>
          <p:nvPr>
            <p:ph type="title"/>
          </p:nvPr>
        </p:nvSpPr>
        <p:spPr>
          <a:xfrm>
            <a:off x="335360" y="332656"/>
            <a:ext cx="9128065" cy="576064"/>
          </a:xfrm>
        </p:spPr>
        <p:txBody>
          <a:bodyPr lIns="91440" tIns="45720" rIns="91440" bIns="45720" anchor="ctr"/>
          <a:lstStyle/>
          <a:p>
            <a:r>
              <a:rPr lang="en-IE" sz="3600" dirty="0"/>
              <a:t>Trinity's Statement on Academic Integrity</a:t>
            </a:r>
          </a:p>
        </p:txBody>
      </p:sp>
      <p:sp>
        <p:nvSpPr>
          <p:cNvPr id="7" name="TextBox 6">
            <a:extLst>
              <a:ext uri="{FF2B5EF4-FFF2-40B4-BE49-F238E27FC236}">
                <a16:creationId xmlns:a16="http://schemas.microsoft.com/office/drawing/2014/main" id="{C9B0B905-B2C8-4D90-760C-CB3C2B4D412D}"/>
              </a:ext>
            </a:extLst>
          </p:cNvPr>
          <p:cNvSpPr txBox="1"/>
          <p:nvPr/>
        </p:nvSpPr>
        <p:spPr>
          <a:xfrm>
            <a:off x="1212009" y="1411260"/>
            <a:ext cx="8454189" cy="4031873"/>
          </a:xfrm>
          <a:prstGeom prst="rect">
            <a:avLst/>
          </a:prstGeom>
          <a:noFill/>
        </p:spPr>
        <p:txBody>
          <a:bodyPr wrap="square" lIns="91440" tIns="45720" rIns="91440" bIns="45720" anchor="t">
            <a:spAutoFit/>
          </a:bodyPr>
          <a:lstStyle/>
          <a:p>
            <a:r>
              <a:rPr lang="en-US" sz="3200" b="1" dirty="0"/>
              <a:t>At Trinity College Dublin, we commit ourselves as staff and students to acting responsibly and ethically, embracing integrity in all our actions and interactions as members of the College community. </a:t>
            </a:r>
          </a:p>
          <a:p>
            <a:endParaRPr lang="en-US" sz="3200" b="1" dirty="0"/>
          </a:p>
          <a:p>
            <a:r>
              <a:rPr lang="en-US" sz="3200" b="1" dirty="0"/>
              <a:t>Understanding that integrity requires honesty, transparency and accountability, we agree to:</a:t>
            </a:r>
            <a:endParaRPr lang="en-US" sz="3200" b="1" dirty="0">
              <a:cs typeface="Calibri"/>
            </a:endParaRPr>
          </a:p>
        </p:txBody>
      </p:sp>
    </p:spTree>
    <p:extLst>
      <p:ext uri="{BB962C8B-B14F-4D97-AF65-F5344CB8AC3E}">
        <p14:creationId xmlns:p14="http://schemas.microsoft.com/office/powerpoint/2010/main" val="20360375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1095373" y="1452756"/>
            <a:ext cx="10001251" cy="762866"/>
          </a:xfrm>
        </p:spPr>
        <p:txBody>
          <a:bodyPr/>
          <a:lstStyle/>
          <a:p>
            <a:r>
              <a:rPr lang="en-IE" sz="2400"/>
              <a:t>“Copy and paste” is *very* easy to detect, but so is “Copy, shake and paste” – mixing up paragraph order, changing words etc. to make lifted sections appear different</a:t>
            </a:r>
            <a:endParaRPr lang="en-IE" sz="2400">
              <a:solidFill>
                <a:srgbClr val="147578"/>
              </a:solidFill>
            </a:endParaRPr>
          </a:p>
          <a:p>
            <a:endParaRPr lang="en-IE" sz="1799">
              <a:solidFill>
                <a:srgbClr val="147578"/>
              </a:solidFill>
            </a:endParaRPr>
          </a:p>
          <a:p>
            <a:endParaRPr lang="en-IE" sz="1799">
              <a:solidFill>
                <a:srgbClr val="147578"/>
              </a:solidFill>
            </a:endParaRPr>
          </a:p>
          <a:p>
            <a:r>
              <a:rPr lang="en-IE" sz="825">
                <a:solidFill>
                  <a:srgbClr val="147578"/>
                </a:solidFill>
              </a:rPr>
              <a:t>		</a:t>
            </a:r>
          </a:p>
          <a:p>
            <a:endParaRPr lang="en-IE" sz="825">
              <a:solidFill>
                <a:srgbClr val="147578"/>
              </a:solidFill>
            </a:endParaRPr>
          </a:p>
          <a:p>
            <a:r>
              <a:rPr lang="en-IE" sz="825">
                <a:solidFill>
                  <a:srgbClr val="147578"/>
                </a:solidFill>
              </a:rPr>
              <a:t>		</a:t>
            </a:r>
          </a:p>
          <a:p>
            <a:endParaRPr lang="en-IE" sz="1799"/>
          </a:p>
        </p:txBody>
      </p:sp>
      <p:sp>
        <p:nvSpPr>
          <p:cNvPr id="2" name="Title 1"/>
          <p:cNvSpPr>
            <a:spLocks noGrp="1"/>
          </p:cNvSpPr>
          <p:nvPr>
            <p:ph type="title"/>
          </p:nvPr>
        </p:nvSpPr>
        <p:spPr/>
        <p:txBody>
          <a:bodyPr>
            <a:noAutofit/>
          </a:bodyPr>
          <a:lstStyle/>
          <a:p>
            <a:r>
              <a:rPr lang="en-IE" sz="3600"/>
              <a:t>Copy, shake and paste</a:t>
            </a:r>
          </a:p>
        </p:txBody>
      </p:sp>
      <p:pic>
        <p:nvPicPr>
          <p:cNvPr id="5" name="Picture 4" descr="Cartoon - &quot;Simply changing the wording is not enough. You must cite your sources&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05997" y="2718658"/>
            <a:ext cx="5380004" cy="3026252"/>
          </a:xfrm>
          <a:prstGeom prst="rect">
            <a:avLst/>
          </a:prstGeom>
        </p:spPr>
      </p:pic>
      <p:sp>
        <p:nvSpPr>
          <p:cNvPr id="4" name="TextBox 3"/>
          <p:cNvSpPr txBox="1"/>
          <p:nvPr/>
        </p:nvSpPr>
        <p:spPr>
          <a:xfrm rot="-10800000" flipV="1">
            <a:off x="8184232" y="6021288"/>
            <a:ext cx="4589498" cy="2559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063" b="0" i="0" u="none" strike="noStrike" kern="1200" cap="none" spc="0" normalizeH="0" baseline="0" noProof="0">
                <a:ln>
                  <a:noFill/>
                </a:ln>
                <a:solidFill>
                  <a:srgbClr val="147578"/>
                </a:solidFill>
                <a:effectLst/>
                <a:uLnTx/>
                <a:uFillTx/>
                <a:latin typeface="Calibri"/>
                <a:ea typeface="+mn-ea"/>
                <a:cs typeface="+mn-cs"/>
              </a:rPr>
              <a:t>Source: </a:t>
            </a:r>
            <a:r>
              <a:rPr kumimoji="0" lang="en-IE" sz="1063" b="0" i="0" u="none" strike="noStrike" kern="1200" cap="none" spc="0" normalizeH="0" baseline="0" noProof="0">
                <a:ln>
                  <a:noFill/>
                </a:ln>
                <a:solidFill>
                  <a:srgbClr val="147578"/>
                </a:solidFill>
                <a:effectLst/>
                <a:uLnTx/>
                <a:uFillTx/>
                <a:latin typeface="Calibri"/>
                <a:ea typeface="+mn-ea"/>
                <a:cs typeface="+mn-cs"/>
                <a:hlinkClick r:id="rId4"/>
              </a:rPr>
              <a:t>https://www.youtube.com/watch?v=LRODESfNzcc</a:t>
            </a:r>
            <a:endParaRPr kumimoji="0" lang="en-IE" sz="1063" b="0" i="0" u="none" strike="noStrike" kern="1200" cap="none" spc="0" normalizeH="0" baseline="0" noProof="0">
              <a:ln>
                <a:noFill/>
              </a:ln>
              <a:solidFill>
                <a:srgbClr val="147578"/>
              </a:solidFill>
              <a:effectLst/>
              <a:uLnTx/>
              <a:uFillTx/>
              <a:latin typeface="Calibri"/>
              <a:ea typeface="+mn-ea"/>
              <a:cs typeface="+mn-cs"/>
            </a:endParaRPr>
          </a:p>
        </p:txBody>
      </p:sp>
    </p:spTree>
    <p:extLst>
      <p:ext uri="{BB962C8B-B14F-4D97-AF65-F5344CB8AC3E}">
        <p14:creationId xmlns:p14="http://schemas.microsoft.com/office/powerpoint/2010/main" val="19136921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r>
              <a:rPr lang="en-IE" sz="3200"/>
              <a:t>You will be given guidance by your department on how exactly to use quotations in your work. Any direct quotes (i.e., in a sentence) of another’s words must be put into quotation marks and attributed </a:t>
            </a:r>
          </a:p>
          <a:p>
            <a:r>
              <a:rPr lang="en-IE" sz="3200"/>
              <a:t>Block quotes (longer quotes as a separate paragraph) should generally be used sparingly, as overuse will demonstrate you have little original material of your own to add!</a:t>
            </a:r>
          </a:p>
          <a:p>
            <a:endParaRPr lang="en-IE"/>
          </a:p>
        </p:txBody>
      </p:sp>
      <p:sp>
        <p:nvSpPr>
          <p:cNvPr id="2" name="Title 1"/>
          <p:cNvSpPr>
            <a:spLocks noGrp="1"/>
          </p:cNvSpPr>
          <p:nvPr>
            <p:ph type="title"/>
          </p:nvPr>
        </p:nvSpPr>
        <p:spPr/>
        <p:txBody>
          <a:bodyPr/>
          <a:lstStyle/>
          <a:p>
            <a:r>
              <a:rPr lang="en-IE" sz="3600"/>
              <a:t>Using quotes</a:t>
            </a:r>
          </a:p>
        </p:txBody>
      </p:sp>
    </p:spTree>
    <p:extLst>
      <p:ext uri="{BB962C8B-B14F-4D97-AF65-F5344CB8AC3E}">
        <p14:creationId xmlns:p14="http://schemas.microsoft.com/office/powerpoint/2010/main" val="23152777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8521B7-B572-45D6-8AB2-63450496FF61}"/>
              </a:ext>
            </a:extLst>
          </p:cNvPr>
          <p:cNvSpPr>
            <a:spLocks noGrp="1"/>
          </p:cNvSpPr>
          <p:nvPr>
            <p:ph type="body" sz="quarter" idx="10"/>
          </p:nvPr>
        </p:nvSpPr>
        <p:spPr/>
        <p:txBody>
          <a:bodyPr/>
          <a:lstStyle/>
          <a:p>
            <a:r>
              <a:rPr lang="en-IE" sz="3200"/>
              <a:t>Common knowledge depends on the discipline</a:t>
            </a:r>
            <a:endParaRPr lang="en-US" sz="3200"/>
          </a:p>
          <a:p>
            <a:r>
              <a:rPr lang="en-IE" sz="3200"/>
              <a:t>In all academic or professional fields, experts regard some ideas as common knowledge </a:t>
            </a:r>
            <a:endParaRPr lang="en-US" sz="3200"/>
          </a:p>
          <a:p>
            <a:r>
              <a:rPr lang="en-IE" sz="3200"/>
              <a:t>This is generally defined as facts, dates, events and information that are expected to be known by someone studying or working in a particular field</a:t>
            </a:r>
          </a:p>
          <a:p>
            <a:endParaRPr lang="en-IE"/>
          </a:p>
          <a:p>
            <a:endParaRPr lang="en-IE"/>
          </a:p>
        </p:txBody>
      </p:sp>
      <p:sp>
        <p:nvSpPr>
          <p:cNvPr id="3" name="Title 2">
            <a:extLst>
              <a:ext uri="{FF2B5EF4-FFF2-40B4-BE49-F238E27FC236}">
                <a16:creationId xmlns:a16="http://schemas.microsoft.com/office/drawing/2014/main" id="{5CB12ECC-522B-4762-97B7-BE494DE37AF5}"/>
              </a:ext>
            </a:extLst>
          </p:cNvPr>
          <p:cNvSpPr>
            <a:spLocks noGrp="1"/>
          </p:cNvSpPr>
          <p:nvPr>
            <p:ph type="title"/>
          </p:nvPr>
        </p:nvSpPr>
        <p:spPr/>
        <p:txBody>
          <a:bodyPr/>
          <a:lstStyle/>
          <a:p>
            <a:r>
              <a:rPr lang="en-US"/>
              <a:t>Common knowledge?  If in doubt, CITE!</a:t>
            </a:r>
          </a:p>
        </p:txBody>
      </p:sp>
    </p:spTree>
    <p:extLst>
      <p:ext uri="{BB962C8B-B14F-4D97-AF65-F5344CB8AC3E}">
        <p14:creationId xmlns:p14="http://schemas.microsoft.com/office/powerpoint/2010/main" val="22290631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0193AE-B1A6-45AA-AC90-0E837967DD0C}"/>
              </a:ext>
            </a:extLst>
          </p:cNvPr>
          <p:cNvSpPr>
            <a:spLocks noGrp="1"/>
          </p:cNvSpPr>
          <p:nvPr>
            <p:ph type="body" sz="quarter" idx="10"/>
          </p:nvPr>
        </p:nvSpPr>
        <p:spPr>
          <a:xfrm>
            <a:off x="1095374" y="1484784"/>
            <a:ext cx="10001251" cy="4040188"/>
          </a:xfrm>
        </p:spPr>
        <p:txBody>
          <a:bodyPr vert="horz" lIns="0" tIns="0" rIns="0" bIns="0" rtlCol="0" anchor="t">
            <a:noAutofit/>
          </a:bodyPr>
          <a:lstStyle/>
          <a:p>
            <a:pPr marL="191905"/>
            <a:r>
              <a:rPr lang="en-US" sz="1968">
                <a:ea typeface="+mn-lt"/>
                <a:cs typeface="+mn-lt"/>
              </a:rPr>
              <a:t>Cornell University, College of Arts and Sciences:</a:t>
            </a:r>
            <a:endParaRPr lang="en-US" sz="1968" b="0">
              <a:ea typeface="+mn-lt"/>
              <a:cs typeface="+mn-lt"/>
            </a:endParaRPr>
          </a:p>
          <a:p>
            <a:pPr marL="191770"/>
            <a:r>
              <a:rPr lang="en-US" sz="1800">
                <a:ea typeface="+mn-lt"/>
                <a:cs typeface="+mn-lt"/>
                <a:hlinkClick r:id="rId2"/>
              </a:rPr>
              <a:t>https://plagiarism.arts.cornell.edu/tutorial/exercises.cfm</a:t>
            </a:r>
            <a:endParaRPr lang="en-US" sz="1800">
              <a:cs typeface="Calibri"/>
            </a:endParaRPr>
          </a:p>
        </p:txBody>
      </p:sp>
      <p:sp>
        <p:nvSpPr>
          <p:cNvPr id="3" name="Title 2">
            <a:extLst>
              <a:ext uri="{FF2B5EF4-FFF2-40B4-BE49-F238E27FC236}">
                <a16:creationId xmlns:a16="http://schemas.microsoft.com/office/drawing/2014/main" id="{1F20ED96-3702-4EE5-B1DC-23092E87D966}"/>
              </a:ext>
            </a:extLst>
          </p:cNvPr>
          <p:cNvSpPr>
            <a:spLocks noGrp="1"/>
          </p:cNvSpPr>
          <p:nvPr>
            <p:ph type="title"/>
          </p:nvPr>
        </p:nvSpPr>
        <p:spPr/>
        <p:txBody>
          <a:bodyPr/>
          <a:lstStyle/>
          <a:p>
            <a:r>
              <a:rPr lang="en-US" sz="2540">
                <a:cs typeface="Calibri"/>
              </a:rPr>
              <a:t>A useful open access online tool: Cornell tutorial</a:t>
            </a:r>
            <a:endParaRPr lang="en-US"/>
          </a:p>
        </p:txBody>
      </p:sp>
      <p:pic>
        <p:nvPicPr>
          <p:cNvPr id="5" name="Picture Placeholder 5" descr="Cornell University plagiarism tutorial">
            <a:extLst>
              <a:ext uri="{FF2B5EF4-FFF2-40B4-BE49-F238E27FC236}">
                <a16:creationId xmlns:a16="http://schemas.microsoft.com/office/drawing/2014/main" id="{C5145011-C330-4499-826C-82F866C12F0E}"/>
              </a:ext>
            </a:extLst>
          </p:cNvPr>
          <p:cNvPicPr>
            <a:picLocks noChangeAspect="1"/>
          </p:cNvPicPr>
          <p:nvPr/>
        </p:nvPicPr>
        <p:blipFill rotWithShape="1">
          <a:blip r:embed="rId3"/>
          <a:srcRect l="5439" r="-2" b="-2"/>
          <a:stretch/>
        </p:blipFill>
        <p:spPr>
          <a:xfrm>
            <a:off x="3146629" y="2492896"/>
            <a:ext cx="5898739" cy="3786464"/>
          </a:xfrm>
          <a:prstGeom prst="rect">
            <a:avLst/>
          </a:prstGeom>
        </p:spPr>
      </p:pic>
    </p:spTree>
    <p:extLst>
      <p:ext uri="{BB962C8B-B14F-4D97-AF65-F5344CB8AC3E}">
        <p14:creationId xmlns:p14="http://schemas.microsoft.com/office/powerpoint/2010/main" val="21968714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5360" y="332656"/>
            <a:ext cx="8568952" cy="576064"/>
          </a:xfrm>
        </p:spPr>
        <p:txBody>
          <a:bodyPr/>
          <a:lstStyle/>
          <a:p>
            <a:br>
              <a:rPr lang="en-IE"/>
            </a:br>
            <a:r>
              <a:rPr lang="en-IE"/>
              <a:t>Excelsior Online Writing Lab: </a:t>
            </a:r>
            <a:br>
              <a:rPr lang="en-IE"/>
            </a:br>
            <a:r>
              <a:rPr lang="en-IE"/>
              <a:t>A great resource for style guides</a:t>
            </a:r>
            <a:br>
              <a:rPr lang="en-IE"/>
            </a:br>
            <a:endParaRPr lang="en-IE"/>
          </a:p>
        </p:txBody>
      </p:sp>
      <p:pic>
        <p:nvPicPr>
          <p:cNvPr id="2" name="Picture 4" descr="Excelsior Online Writing Lab (OWL) website">
            <a:extLst>
              <a:ext uri="{FF2B5EF4-FFF2-40B4-BE49-F238E27FC236}">
                <a16:creationId xmlns:a16="http://schemas.microsoft.com/office/drawing/2014/main" id="{E2620A52-9CC9-423D-9FC3-F05664D488B1}"/>
              </a:ext>
            </a:extLst>
          </p:cNvPr>
          <p:cNvPicPr>
            <a:picLocks noChangeAspect="1"/>
          </p:cNvPicPr>
          <p:nvPr/>
        </p:nvPicPr>
        <p:blipFill>
          <a:blip r:embed="rId3"/>
          <a:stretch>
            <a:fillRect/>
          </a:stretch>
        </p:blipFill>
        <p:spPr>
          <a:xfrm>
            <a:off x="1991544" y="1718687"/>
            <a:ext cx="8349335" cy="4617964"/>
          </a:xfrm>
          <a:prstGeom prst="rect">
            <a:avLst/>
          </a:prstGeom>
        </p:spPr>
      </p:pic>
      <p:sp>
        <p:nvSpPr>
          <p:cNvPr id="6" name="TextBox 5">
            <a:extLst>
              <a:ext uri="{FF2B5EF4-FFF2-40B4-BE49-F238E27FC236}">
                <a16:creationId xmlns:a16="http://schemas.microsoft.com/office/drawing/2014/main" id="{F90CFFF2-FA23-46C7-8275-DA8354F9B2AF}"/>
              </a:ext>
            </a:extLst>
          </p:cNvPr>
          <p:cNvSpPr txBox="1"/>
          <p:nvPr/>
        </p:nvSpPr>
        <p:spPr>
          <a:xfrm>
            <a:off x="3935760" y="1349355"/>
            <a:ext cx="432048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a:ln>
                  <a:noFill/>
                </a:ln>
                <a:solidFill>
                  <a:prstClr val="black"/>
                </a:solidFill>
                <a:effectLst/>
                <a:uLnTx/>
                <a:uFillTx/>
                <a:latin typeface="Calibri"/>
                <a:ea typeface="+mn-ea"/>
                <a:cs typeface="+mn-cs"/>
                <a:hlinkClick r:id="rId4"/>
              </a:rPr>
              <a:t>https://owl.excelsior.edu/</a:t>
            </a: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07504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928437" y="1408906"/>
            <a:ext cx="10001251" cy="4040188"/>
          </a:xfrm>
        </p:spPr>
        <p:txBody>
          <a:bodyPr vert="horz" lIns="0" tIns="0" rIns="0" bIns="0" rtlCol="0" anchor="t">
            <a:noAutofit/>
          </a:bodyPr>
          <a:lstStyle/>
          <a:p>
            <a:r>
              <a:rPr lang="en-IE"/>
              <a:t>General Academic Integrity questions - </a:t>
            </a:r>
          </a:p>
          <a:p>
            <a:pPr marL="342265" indent="-342265">
              <a:buFont typeface="Arial" panose="020B0604020202020204" pitchFamily="34" charset="0"/>
              <a:buChar char="•"/>
            </a:pPr>
            <a:r>
              <a:rPr lang="en-IE"/>
              <a:t>start at </a:t>
            </a:r>
            <a:r>
              <a:rPr lang="en-IE">
                <a:hlinkClick r:id="rId3"/>
              </a:rPr>
              <a:t>https://libguides.tcd.ie/academic-integrity</a:t>
            </a:r>
            <a:r>
              <a:rPr lang="en-IE"/>
              <a:t> and complete the tutorial</a:t>
            </a:r>
            <a:endParaRPr lang="en-IE">
              <a:cs typeface="Calibri"/>
            </a:endParaRPr>
          </a:p>
          <a:p>
            <a:pPr marL="342265" indent="-342265">
              <a:buFont typeface="Arial" panose="020B0604020202020204" pitchFamily="34" charset="0"/>
              <a:buChar char="•"/>
            </a:pPr>
            <a:r>
              <a:rPr lang="en-IE"/>
              <a:t>e-mail your </a:t>
            </a:r>
            <a:r>
              <a:rPr lang="en-IE">
                <a:hlinkClick r:id="rId4"/>
              </a:rPr>
              <a:t>Subject Librarian</a:t>
            </a:r>
            <a:endParaRPr lang="en-IE">
              <a:cs typeface="Calibri"/>
            </a:endParaRPr>
          </a:p>
          <a:p>
            <a:r>
              <a:rPr lang="en-IE"/>
              <a:t>General referencing questions – </a:t>
            </a:r>
            <a:endParaRPr lang="en-IE">
              <a:cs typeface="Calibri"/>
            </a:endParaRPr>
          </a:p>
          <a:p>
            <a:pPr marL="342265" indent="-342265">
              <a:buChar char="•"/>
            </a:pPr>
            <a:r>
              <a:rPr lang="en-IE">
                <a:ea typeface="+mn-lt"/>
                <a:cs typeface="+mn-lt"/>
              </a:rPr>
              <a:t>try</a:t>
            </a:r>
            <a:r>
              <a:rPr lang="en-IE"/>
              <a:t> </a:t>
            </a:r>
            <a:r>
              <a:rPr lang="en-IE">
                <a:hlinkClick r:id="rId5"/>
              </a:rPr>
              <a:t>Excelsior Online Writing Lab</a:t>
            </a:r>
            <a:r>
              <a:rPr lang="en-IE"/>
              <a:t> – a great resource for style guides</a:t>
            </a:r>
            <a:endParaRPr lang="en-IE">
              <a:cs typeface="Calibri"/>
            </a:endParaRPr>
          </a:p>
          <a:p>
            <a:pPr marL="342265" indent="-342265">
              <a:buChar char="•"/>
            </a:pPr>
            <a:r>
              <a:rPr lang="en-IE"/>
              <a:t>e-mail your </a:t>
            </a:r>
            <a:r>
              <a:rPr lang="en-IE">
                <a:hlinkClick r:id="rId4"/>
              </a:rPr>
              <a:t>Subject Librarian</a:t>
            </a:r>
            <a:endParaRPr lang="en-IE">
              <a:cs typeface="Calibri"/>
            </a:endParaRPr>
          </a:p>
          <a:p>
            <a:r>
              <a:rPr lang="en-IE"/>
              <a:t>Turnitin – talk to your supervisor, course director or school/departmental administrator first</a:t>
            </a:r>
            <a:endParaRPr lang="en-IE">
              <a:cs typeface="Calibri"/>
            </a:endParaRPr>
          </a:p>
          <a:p>
            <a:r>
              <a:rPr lang="en-IE"/>
              <a:t>Which referencing style to use – </a:t>
            </a:r>
            <a:r>
              <a:rPr lang="en-IE">
                <a:ea typeface="+mn-lt"/>
                <a:cs typeface="+mn-lt"/>
              </a:rPr>
              <a:t>talk to your supervisor, course director or school/departmental administrator</a:t>
            </a:r>
            <a:endParaRPr lang="en-IE">
              <a:cs typeface="Calibri"/>
            </a:endParaRPr>
          </a:p>
          <a:p>
            <a:r>
              <a:rPr lang="en-IE"/>
              <a:t>EndNote – us again </a:t>
            </a:r>
            <a:r>
              <a:rPr lang="en-IE">
                <a:hlinkClick r:id="rId4"/>
              </a:rPr>
              <a:t>(Library Subject Librarian team</a:t>
            </a:r>
            <a:r>
              <a:rPr lang="en-IE"/>
              <a:t>)</a:t>
            </a:r>
            <a:endParaRPr lang="en-IE">
              <a:cs typeface="Calibri"/>
            </a:endParaRPr>
          </a:p>
          <a:p>
            <a:r>
              <a:rPr lang="en-IE"/>
              <a:t>Academic writing in general – </a:t>
            </a:r>
            <a:r>
              <a:rPr lang="en-IE">
                <a:hlinkClick r:id="rId6"/>
              </a:rPr>
              <a:t>Student Learning Development</a:t>
            </a:r>
            <a:endParaRPr lang="en-IE">
              <a:cs typeface="Calibri"/>
            </a:endParaRPr>
          </a:p>
        </p:txBody>
      </p:sp>
      <p:sp>
        <p:nvSpPr>
          <p:cNvPr id="2" name="Title 1"/>
          <p:cNvSpPr>
            <a:spLocks noGrp="1"/>
          </p:cNvSpPr>
          <p:nvPr>
            <p:ph type="title"/>
          </p:nvPr>
        </p:nvSpPr>
        <p:spPr>
          <a:xfrm>
            <a:off x="335360" y="332655"/>
            <a:ext cx="8551966" cy="790291"/>
          </a:xfrm>
        </p:spPr>
        <p:txBody>
          <a:bodyPr>
            <a:noAutofit/>
          </a:bodyPr>
          <a:lstStyle/>
          <a:p>
            <a:r>
              <a:rPr lang="en-IE" sz="3600"/>
              <a:t>But I need more info about…</a:t>
            </a:r>
          </a:p>
        </p:txBody>
      </p:sp>
    </p:spTree>
    <p:extLst>
      <p:ext uri="{BB962C8B-B14F-4D97-AF65-F5344CB8AC3E}">
        <p14:creationId xmlns:p14="http://schemas.microsoft.com/office/powerpoint/2010/main" val="1073314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5E4F48-3320-3F7C-398A-E84ABCE25742}"/>
              </a:ext>
            </a:extLst>
          </p:cNvPr>
          <p:cNvSpPr>
            <a:spLocks noGrp="1"/>
          </p:cNvSpPr>
          <p:nvPr>
            <p:ph type="title"/>
          </p:nvPr>
        </p:nvSpPr>
        <p:spPr>
          <a:xfrm>
            <a:off x="353832" y="498910"/>
            <a:ext cx="8352928" cy="576064"/>
          </a:xfrm>
        </p:spPr>
        <p:txBody>
          <a:bodyPr/>
          <a:lstStyle/>
          <a:p>
            <a:r>
              <a:rPr lang="en-US" sz="3600" dirty="0"/>
              <a:t>Academic Integrity Library Guide </a:t>
            </a:r>
            <a:br>
              <a:rPr lang="en-US" dirty="0"/>
            </a:br>
            <a:endParaRPr lang="en-US" dirty="0"/>
          </a:p>
        </p:txBody>
      </p:sp>
      <p:sp>
        <p:nvSpPr>
          <p:cNvPr id="4" name="TextBox 3">
            <a:extLst>
              <a:ext uri="{FF2B5EF4-FFF2-40B4-BE49-F238E27FC236}">
                <a16:creationId xmlns:a16="http://schemas.microsoft.com/office/drawing/2014/main" id="{52C3A753-9156-C5A6-B914-0BA7D4885F36}"/>
              </a:ext>
            </a:extLst>
          </p:cNvPr>
          <p:cNvSpPr txBox="1"/>
          <p:nvPr/>
        </p:nvSpPr>
        <p:spPr>
          <a:xfrm>
            <a:off x="951345" y="1496290"/>
            <a:ext cx="8709891" cy="1477328"/>
          </a:xfrm>
          <a:prstGeom prst="rect">
            <a:avLst/>
          </a:prstGeom>
          <a:noFill/>
        </p:spPr>
        <p:txBody>
          <a:bodyPr wrap="square" rtlCol="0">
            <a:spAutoFit/>
          </a:bodyPr>
          <a:lstStyle/>
          <a:p>
            <a:pPr algn="ctr"/>
            <a:r>
              <a:rPr lang="en-IE" sz="2400" b="1" dirty="0"/>
              <a:t>Make sure to check out the</a:t>
            </a:r>
          </a:p>
          <a:p>
            <a:pPr algn="ctr"/>
            <a:endParaRPr lang="en-IE" sz="2400" b="1" dirty="0"/>
          </a:p>
          <a:p>
            <a:pPr algn="ctr"/>
            <a:r>
              <a:rPr lang="en-IE" sz="2400" b="1" dirty="0">
                <a:solidFill>
                  <a:srgbClr val="0E73B9"/>
                </a:solidFill>
                <a:hlinkClick r:id="rId2">
                  <a:extLst>
                    <a:ext uri="{A12FA001-AC4F-418D-AE19-62706E023703}">
                      <ahyp:hlinkClr xmlns:ahyp="http://schemas.microsoft.com/office/drawing/2018/hyperlinkcolor" val="tx"/>
                    </a:ext>
                  </a:extLst>
                </a:hlinkClick>
              </a:rPr>
              <a:t>Academic Integrity Library Guide </a:t>
            </a:r>
            <a:endParaRPr lang="en-US" sz="2400" b="1" dirty="0">
              <a:solidFill>
                <a:srgbClr val="0E73B9"/>
              </a:solidFill>
            </a:endParaRPr>
          </a:p>
          <a:p>
            <a:endParaRPr lang="en-US" dirty="0"/>
          </a:p>
        </p:txBody>
      </p:sp>
      <p:pic>
        <p:nvPicPr>
          <p:cNvPr id="6" name="Picture 5">
            <a:extLst>
              <a:ext uri="{FF2B5EF4-FFF2-40B4-BE49-F238E27FC236}">
                <a16:creationId xmlns:a16="http://schemas.microsoft.com/office/drawing/2014/main" id="{DD776710-A712-04F3-6D47-44EB5A36825A}"/>
              </a:ext>
            </a:extLst>
          </p:cNvPr>
          <p:cNvPicPr>
            <a:picLocks noChangeAspect="1"/>
          </p:cNvPicPr>
          <p:nvPr/>
        </p:nvPicPr>
        <p:blipFill>
          <a:blip r:embed="rId3"/>
          <a:stretch>
            <a:fillRect/>
          </a:stretch>
        </p:blipFill>
        <p:spPr>
          <a:xfrm>
            <a:off x="2669307" y="2973618"/>
            <a:ext cx="5865091" cy="2691901"/>
          </a:xfrm>
          <a:prstGeom prst="rect">
            <a:avLst/>
          </a:prstGeom>
        </p:spPr>
      </p:pic>
    </p:spTree>
    <p:extLst>
      <p:ext uri="{BB962C8B-B14F-4D97-AF65-F5344CB8AC3E}">
        <p14:creationId xmlns:p14="http://schemas.microsoft.com/office/powerpoint/2010/main" val="2959454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DE86B8-E59E-88B5-F211-E519EAEF9149}"/>
              </a:ext>
            </a:extLst>
          </p:cNvPr>
          <p:cNvSpPr>
            <a:spLocks noGrp="1"/>
          </p:cNvSpPr>
          <p:nvPr>
            <p:ph type="body" sz="quarter" idx="10"/>
          </p:nvPr>
        </p:nvSpPr>
        <p:spPr>
          <a:xfrm>
            <a:off x="335360" y="1033350"/>
            <a:ext cx="10446940" cy="510075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i="0" u="none" strike="noStrike" kern="1200" cap="none" spc="0" normalizeH="0" baseline="0" noProof="0" dirty="0">
                <a:ln>
                  <a:noFill/>
                </a:ln>
                <a:solidFill>
                  <a:prstClr val="black"/>
                </a:solidFill>
                <a:effectLst/>
                <a:uLnTx/>
                <a:uFillTx/>
                <a:latin typeface="Calibri"/>
                <a:ea typeface="+mn-ea"/>
                <a:cs typeface="+mn-cs"/>
              </a:rPr>
              <a:t>Strive to do what we say we will</a:t>
            </a:r>
            <a:r>
              <a:rPr kumimoji="0" lang="en-US" sz="2000" b="0" i="0" u="none" strike="noStrike" kern="1200" cap="none" spc="0" normalizeH="0" baseline="0" noProof="0" dirty="0">
                <a:ln>
                  <a:noFill/>
                </a:ln>
                <a:solidFill>
                  <a:prstClr val="black"/>
                </a:solidFill>
                <a:effectLst/>
                <a:uLnTx/>
                <a:uFillTx/>
                <a:latin typeface="Calibri"/>
                <a:ea typeface="+mn-ea"/>
                <a:cs typeface="+mn-cs"/>
              </a:rPr>
              <a:t>, ensuring that we are aware of our commitments and responsibilities in order to fulfil them, and abiding by College and other relevant policies and the highest standards of conduct.</a:t>
            </a:r>
          </a:p>
          <a:p>
            <a:pPr marL="0" marR="0" lvl="0" indent="0" algn="l" defTabSz="914400" rtl="0" eaLnBrk="1" fontAlgn="auto" latinLnBrk="0" hangingPunct="1">
              <a:lnSpc>
                <a:spcPct val="100000"/>
              </a:lnSpc>
              <a:spcBef>
                <a:spcPts val="0"/>
              </a:spcBef>
              <a:spcAft>
                <a:spcPts val="0"/>
              </a:spcAft>
              <a:buClrTx/>
              <a:buSzTx/>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i="0" u="none" strike="noStrike" kern="1200" cap="none" spc="0" normalizeH="0" baseline="0" noProof="0" dirty="0">
                <a:ln>
                  <a:noFill/>
                </a:ln>
                <a:solidFill>
                  <a:prstClr val="black"/>
                </a:solidFill>
                <a:effectLst/>
                <a:uLnTx/>
                <a:uFillTx/>
                <a:latin typeface="Calibri"/>
                <a:ea typeface="+mn-ea"/>
                <a:cs typeface="+mn-cs"/>
              </a:rPr>
              <a:t>Give credit where credit is due</a:t>
            </a:r>
            <a:r>
              <a:rPr kumimoji="0" lang="en-US" sz="2000" b="0" i="0" u="none" strike="noStrike" kern="1200" cap="none" spc="0" normalizeH="0" baseline="0" noProof="0" dirty="0">
                <a:ln>
                  <a:noFill/>
                </a:ln>
                <a:solidFill>
                  <a:prstClr val="black"/>
                </a:solidFill>
                <a:effectLst/>
                <a:uLnTx/>
                <a:uFillTx/>
                <a:latin typeface="Calibri"/>
                <a:ea typeface="+mn-ea"/>
                <a:cs typeface="+mn-cs"/>
              </a:rPr>
              <a:t>, recognizing and acknowledging the contributions and achievements of others in scholarship, teaching, research and service.</a:t>
            </a:r>
          </a:p>
          <a:p>
            <a:pPr marL="0" marR="0" lvl="0" indent="0" algn="l" defTabSz="914400" rtl="0" eaLnBrk="1" fontAlgn="auto" latinLnBrk="0" hangingPunct="1">
              <a:lnSpc>
                <a:spcPct val="100000"/>
              </a:lnSpc>
              <a:spcBef>
                <a:spcPts val="0"/>
              </a:spcBef>
              <a:spcAft>
                <a:spcPts val="0"/>
              </a:spcAft>
              <a:buClrTx/>
              <a:buSzTx/>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i="0" u="none" strike="noStrike" kern="1200" cap="none" spc="0" normalizeH="0" baseline="0" noProof="0" dirty="0">
                <a:ln>
                  <a:noFill/>
                </a:ln>
                <a:solidFill>
                  <a:prstClr val="black"/>
                </a:solidFill>
                <a:effectLst/>
                <a:uLnTx/>
                <a:uFillTx/>
                <a:latin typeface="Calibri"/>
                <a:ea typeface="+mn-ea"/>
                <a:cs typeface="+mn-cs"/>
              </a:rPr>
              <a:t>Tell the truth</a:t>
            </a:r>
            <a:r>
              <a:rPr kumimoji="0" lang="en-US" sz="2000" b="0" i="0" u="none" strike="noStrike" kern="1200" cap="none" spc="0" normalizeH="0" baseline="0" noProof="0" dirty="0">
                <a:ln>
                  <a:noFill/>
                </a:ln>
                <a:solidFill>
                  <a:prstClr val="black"/>
                </a:solidFill>
                <a:effectLst/>
                <a:uLnTx/>
                <a:uFillTx/>
                <a:latin typeface="Calibri"/>
                <a:ea typeface="+mn-ea"/>
                <a:cs typeface="+mn-cs"/>
              </a:rPr>
              <a:t>, as a community and as individuals, speaking out and listening even when it is difficult, naming problems and honestly acknowledging mistakes.</a:t>
            </a:r>
          </a:p>
          <a:p>
            <a:pPr marL="0" marR="0" lvl="0" indent="0" algn="l" defTabSz="914400" rtl="0" eaLnBrk="1" fontAlgn="auto" latinLnBrk="0" hangingPunct="1">
              <a:lnSpc>
                <a:spcPct val="100000"/>
              </a:lnSpc>
              <a:spcBef>
                <a:spcPts val="0"/>
              </a:spcBef>
              <a:spcAft>
                <a:spcPts val="0"/>
              </a:spcAft>
              <a:buClrTx/>
              <a:buSzTx/>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i="0" u="none" strike="noStrike" kern="1200" cap="none" spc="0" normalizeH="0" baseline="0" noProof="0" dirty="0">
                <a:ln>
                  <a:noFill/>
                </a:ln>
                <a:solidFill>
                  <a:prstClr val="black"/>
                </a:solidFill>
                <a:effectLst/>
                <a:uLnTx/>
                <a:uFillTx/>
                <a:latin typeface="Calibri"/>
                <a:ea typeface="+mn-ea"/>
                <a:cs typeface="+mn-cs"/>
              </a:rPr>
              <a:t>Hold ourselves and others to account</a:t>
            </a:r>
            <a:r>
              <a:rPr kumimoji="0" lang="en-US" sz="2000" b="0" i="0" u="none" strike="noStrike" kern="1200" cap="none" spc="0" normalizeH="0" baseline="0" noProof="0" dirty="0">
                <a:ln>
                  <a:noFill/>
                </a:ln>
                <a:solidFill>
                  <a:prstClr val="black"/>
                </a:solidFill>
                <a:effectLst/>
                <a:uLnTx/>
                <a:uFillTx/>
                <a:latin typeface="Calibri"/>
                <a:ea typeface="+mn-ea"/>
                <a:cs typeface="+mn-cs"/>
              </a:rPr>
              <a:t> for the things for which we are each responsible.</a:t>
            </a:r>
          </a:p>
          <a:p>
            <a:pPr marL="0" marR="0" lvl="0" indent="0" algn="l" defTabSz="914400" rtl="0" eaLnBrk="1" fontAlgn="auto" latinLnBrk="0" hangingPunct="1">
              <a:lnSpc>
                <a:spcPct val="100000"/>
              </a:lnSpc>
              <a:spcBef>
                <a:spcPts val="0"/>
              </a:spcBef>
              <a:spcAft>
                <a:spcPts val="0"/>
              </a:spcAft>
              <a:buClrTx/>
              <a:buSzTx/>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i="0" u="none" strike="noStrike" kern="1200" cap="none" spc="0" normalizeH="0" baseline="0" noProof="0" dirty="0">
                <a:ln>
                  <a:noFill/>
                </a:ln>
                <a:solidFill>
                  <a:prstClr val="black"/>
                </a:solidFill>
                <a:effectLst/>
                <a:uLnTx/>
                <a:uFillTx/>
                <a:latin typeface="Calibri"/>
                <a:ea typeface="+mn-ea"/>
                <a:cs typeface="+mn-cs"/>
              </a:rPr>
              <a:t>Use resources for the purposes for which they are intended </a:t>
            </a:r>
            <a:r>
              <a:rPr kumimoji="0" lang="en-US" sz="2000" b="0" i="0" u="none" strike="noStrike" kern="1200" cap="none" spc="0" normalizeH="0" baseline="0" noProof="0" dirty="0">
                <a:ln>
                  <a:noFill/>
                </a:ln>
                <a:solidFill>
                  <a:prstClr val="black"/>
                </a:solidFill>
                <a:effectLst/>
                <a:uLnTx/>
                <a:uFillTx/>
                <a:latin typeface="Calibri"/>
                <a:ea typeface="+mn-ea"/>
                <a:cs typeface="+mn-cs"/>
              </a:rPr>
              <a:t>and </a:t>
            </a:r>
            <a:r>
              <a:rPr kumimoji="0" lang="en-US" sz="2000" i="0" u="none" strike="noStrike" kern="1200" cap="none" spc="0" normalizeH="0" baseline="0" noProof="0" dirty="0">
                <a:ln>
                  <a:noFill/>
                </a:ln>
                <a:solidFill>
                  <a:prstClr val="black"/>
                </a:solidFill>
                <a:effectLst/>
                <a:uLnTx/>
                <a:uFillTx/>
                <a:latin typeface="Calibri"/>
                <a:ea typeface="+mn-ea"/>
                <a:cs typeface="+mn-cs"/>
              </a:rPr>
              <a:t>be above reproach </a:t>
            </a:r>
            <a:r>
              <a:rPr kumimoji="0" lang="en-US" sz="2000" b="0" i="0" u="none" strike="noStrike" kern="1200" cap="none" spc="0" normalizeH="0" baseline="0" noProof="0" dirty="0">
                <a:ln>
                  <a:noFill/>
                </a:ln>
                <a:solidFill>
                  <a:prstClr val="black"/>
                </a:solidFill>
                <a:effectLst/>
                <a:uLnTx/>
                <a:uFillTx/>
                <a:latin typeface="Calibri"/>
                <a:ea typeface="+mn-ea"/>
                <a:cs typeface="+mn-cs"/>
              </a:rPr>
              <a:t>in financial dealings.</a:t>
            </a:r>
          </a:p>
          <a:p>
            <a:pPr marL="0" marR="0" lvl="0" indent="0" algn="l" defTabSz="914400" rtl="0" eaLnBrk="1" fontAlgn="auto" latinLnBrk="0" hangingPunct="1">
              <a:lnSpc>
                <a:spcPct val="100000"/>
              </a:lnSpc>
              <a:spcBef>
                <a:spcPts val="0"/>
              </a:spcBef>
              <a:spcAft>
                <a:spcPts val="0"/>
              </a:spcAft>
              <a:buClrTx/>
              <a:buSzTx/>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i="0" u="none" strike="noStrike" kern="1200" cap="none" spc="0" normalizeH="0" baseline="0" noProof="0" dirty="0">
                <a:ln>
                  <a:noFill/>
                </a:ln>
                <a:solidFill>
                  <a:prstClr val="black"/>
                </a:solidFill>
                <a:effectLst/>
                <a:uLnTx/>
                <a:uFillTx/>
                <a:latin typeface="Calibri"/>
                <a:ea typeface="+mn-ea"/>
                <a:cs typeface="+mn-cs"/>
              </a:rPr>
              <a:t>Deal fairly, consistently and transparently with others</a:t>
            </a:r>
            <a:r>
              <a:rPr kumimoji="0" lang="en-US" sz="2000" b="0" i="0" u="none" strike="noStrike" kern="1200" cap="none" spc="0" normalizeH="0" baseline="0" noProof="0" dirty="0">
                <a:ln>
                  <a:noFill/>
                </a:ln>
                <a:solidFill>
                  <a:prstClr val="black"/>
                </a:solidFill>
                <a:effectLst/>
                <a:uLnTx/>
                <a:uFillTx/>
                <a:latin typeface="Calibri"/>
                <a:ea typeface="+mn-ea"/>
                <a:cs typeface="+mn-cs"/>
              </a:rPr>
              <a:t>.</a:t>
            </a:r>
            <a:endParaRPr kumimoji="0" lang="en-US" sz="2000" b="0" i="0" u="none" strike="noStrike" kern="1200" cap="none" spc="0" normalizeH="0" baseline="0" noProof="0" dirty="0">
              <a:ln>
                <a:noFill/>
              </a:ln>
              <a:solidFill>
                <a:prstClr val="black"/>
              </a:solidFill>
              <a:effectLst/>
              <a:uLnTx/>
              <a:uFillTx/>
              <a:latin typeface="Calibri"/>
              <a:ea typeface="+mn-ea"/>
              <a:cs typeface="Calibri"/>
            </a:endParaRPr>
          </a:p>
          <a:p>
            <a:endParaRPr lang="en-US" dirty="0"/>
          </a:p>
        </p:txBody>
      </p:sp>
      <p:sp>
        <p:nvSpPr>
          <p:cNvPr id="3" name="Title 2">
            <a:extLst>
              <a:ext uri="{FF2B5EF4-FFF2-40B4-BE49-F238E27FC236}">
                <a16:creationId xmlns:a16="http://schemas.microsoft.com/office/drawing/2014/main" id="{6A65C006-6F9E-DF05-CB7E-4CAB741B805F}"/>
              </a:ext>
            </a:extLst>
          </p:cNvPr>
          <p:cNvSpPr>
            <a:spLocks noGrp="1"/>
          </p:cNvSpPr>
          <p:nvPr>
            <p:ph type="title"/>
          </p:nvPr>
        </p:nvSpPr>
        <p:spPr/>
        <p:txBody>
          <a:bodyPr/>
          <a:lstStyle/>
          <a:p>
            <a:r>
              <a:rPr lang="en-IE" sz="3600" dirty="0"/>
              <a:t>Trinity's Statement on Academic Integrity</a:t>
            </a:r>
            <a:endParaRPr lang="en-US" sz="3600" dirty="0"/>
          </a:p>
        </p:txBody>
      </p:sp>
    </p:spTree>
    <p:extLst>
      <p:ext uri="{BB962C8B-B14F-4D97-AF65-F5344CB8AC3E}">
        <p14:creationId xmlns:p14="http://schemas.microsoft.com/office/powerpoint/2010/main" val="1486102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EFB1D3-5D81-C9D2-1741-FD17D899D74B}"/>
              </a:ext>
            </a:extLst>
          </p:cNvPr>
          <p:cNvSpPr>
            <a:spLocks noGrp="1"/>
          </p:cNvSpPr>
          <p:nvPr>
            <p:ph type="body" sz="quarter" idx="10"/>
          </p:nvPr>
        </p:nvSpPr>
        <p:spPr>
          <a:xfrm>
            <a:off x="430645" y="1493148"/>
            <a:ext cx="10001251" cy="4040188"/>
          </a:xfrm>
        </p:spPr>
        <p:txBody>
          <a:bodyPr/>
          <a:lstStyle/>
          <a:p>
            <a:r>
              <a:rPr lang="en-US" sz="3200" dirty="0"/>
              <a:t>Being organised, managing your time well and developing a note-taking strategy that works for you, are essential components of academic integrity. </a:t>
            </a:r>
          </a:p>
          <a:p>
            <a:r>
              <a:rPr lang="en-US" sz="3200" dirty="0"/>
              <a:t>Knowing when to cite sources and adhering to referencing guidelines, promote responsible scholarship and contribute to the credibility and reliability of your academic work.</a:t>
            </a:r>
          </a:p>
        </p:txBody>
      </p:sp>
      <p:sp>
        <p:nvSpPr>
          <p:cNvPr id="3" name="Title 2">
            <a:extLst>
              <a:ext uri="{FF2B5EF4-FFF2-40B4-BE49-F238E27FC236}">
                <a16:creationId xmlns:a16="http://schemas.microsoft.com/office/drawing/2014/main" id="{F6E884A2-D28A-6A83-4F1A-89568F2C6E59}"/>
              </a:ext>
            </a:extLst>
          </p:cNvPr>
          <p:cNvSpPr>
            <a:spLocks noGrp="1"/>
          </p:cNvSpPr>
          <p:nvPr>
            <p:ph type="title"/>
          </p:nvPr>
        </p:nvSpPr>
        <p:spPr/>
        <p:txBody>
          <a:bodyPr lIns="91440" tIns="45720" rIns="91440" bIns="45720" anchor="ctr"/>
          <a:lstStyle/>
          <a:p>
            <a:r>
              <a:rPr lang="en-US" sz="3600" dirty="0">
                <a:cs typeface="Calibri"/>
              </a:rPr>
              <a:t>What does good academic practice look like?</a:t>
            </a:r>
            <a:endParaRPr lang="en-US" sz="3600" dirty="0"/>
          </a:p>
        </p:txBody>
      </p:sp>
    </p:spTree>
    <p:extLst>
      <p:ext uri="{BB962C8B-B14F-4D97-AF65-F5344CB8AC3E}">
        <p14:creationId xmlns:p14="http://schemas.microsoft.com/office/powerpoint/2010/main" val="2060570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139E99-868E-5ED5-8A0A-3FF4BAA1517A}"/>
              </a:ext>
            </a:extLst>
          </p:cNvPr>
          <p:cNvSpPr>
            <a:spLocks noGrp="1"/>
          </p:cNvSpPr>
          <p:nvPr>
            <p:ph type="body" sz="quarter" idx="10"/>
          </p:nvPr>
        </p:nvSpPr>
        <p:spPr>
          <a:xfrm>
            <a:off x="335360" y="1274832"/>
            <a:ext cx="10001251" cy="5250512"/>
          </a:xfrm>
        </p:spPr>
        <p:txBody>
          <a:bodyPr/>
          <a:lstStyle/>
          <a:p>
            <a:r>
              <a:rPr lang="en-US" sz="2800" b="1" dirty="0"/>
              <a:t>Getting organised</a:t>
            </a:r>
          </a:p>
          <a:p>
            <a:pPr marL="285750" indent="-285750">
              <a:buFont typeface="Arial" panose="020B0604020202020204" pitchFamily="34" charset="0"/>
              <a:buChar char="•"/>
            </a:pPr>
            <a:r>
              <a:rPr lang="en-US" sz="1800" dirty="0"/>
              <a:t>Good organisation of all your readings or sources of information will help you to find your sources easily and quickly. </a:t>
            </a:r>
          </a:p>
          <a:p>
            <a:r>
              <a:rPr lang="en-US" sz="1800" dirty="0"/>
              <a:t>      Set up folders and use reference management software</a:t>
            </a:r>
            <a:endParaRPr lang="en-US" sz="1800" b="1" dirty="0"/>
          </a:p>
          <a:p>
            <a:r>
              <a:rPr lang="en-US" sz="2800" b="1" dirty="0"/>
              <a:t>Time management</a:t>
            </a:r>
          </a:p>
          <a:p>
            <a:pPr marL="285750" indent="-285750">
              <a:buFont typeface="Arial" panose="020B0604020202020204" pitchFamily="34" charset="0"/>
              <a:buChar char="•"/>
            </a:pPr>
            <a:r>
              <a:rPr lang="en-US" sz="1800" dirty="0"/>
              <a:t>Don’t leave assignments until the last minute!</a:t>
            </a:r>
            <a:endParaRPr lang="en-US" sz="1800" b="1" dirty="0"/>
          </a:p>
          <a:p>
            <a:r>
              <a:rPr lang="en-US" sz="2800" b="1" dirty="0"/>
              <a:t>Note-taking</a:t>
            </a:r>
          </a:p>
          <a:p>
            <a:pPr marL="285750" indent="-285750">
              <a:buFont typeface="Arial" panose="020B0604020202020204" pitchFamily="34" charset="0"/>
              <a:buChar char="•"/>
            </a:pPr>
            <a:r>
              <a:rPr lang="en-US" sz="1800" dirty="0"/>
              <a:t>Put your reference at the top of the page. That way you will always have the references when you need them</a:t>
            </a:r>
            <a:endParaRPr lang="en-US" sz="1800" b="1" dirty="0"/>
          </a:p>
          <a:p>
            <a:r>
              <a:rPr lang="en-US" sz="2800" b="1" dirty="0"/>
              <a:t>Citing and referencing</a:t>
            </a:r>
          </a:p>
          <a:p>
            <a:pPr marL="285750" indent="-285750">
              <a:buFont typeface="Arial" panose="020B0604020202020204" pitchFamily="34" charset="0"/>
              <a:buChar char="•"/>
            </a:pPr>
            <a:r>
              <a:rPr lang="en-US" sz="1800" dirty="0"/>
              <a:t>More on this to follow</a:t>
            </a:r>
            <a:endParaRPr lang="en-US" sz="1800" b="1" dirty="0"/>
          </a:p>
          <a:p>
            <a:endParaRPr lang="en-US" sz="3200" b="1" dirty="0"/>
          </a:p>
          <a:p>
            <a:endParaRPr lang="en-US" dirty="0"/>
          </a:p>
        </p:txBody>
      </p:sp>
      <p:sp>
        <p:nvSpPr>
          <p:cNvPr id="3" name="Title 2">
            <a:extLst>
              <a:ext uri="{FF2B5EF4-FFF2-40B4-BE49-F238E27FC236}">
                <a16:creationId xmlns:a16="http://schemas.microsoft.com/office/drawing/2014/main" id="{A5B07444-7356-2A05-0CE9-3A6E0A2F06DE}"/>
              </a:ext>
            </a:extLst>
          </p:cNvPr>
          <p:cNvSpPr>
            <a:spLocks noGrp="1"/>
          </p:cNvSpPr>
          <p:nvPr>
            <p:ph type="title"/>
          </p:nvPr>
        </p:nvSpPr>
        <p:spPr/>
        <p:txBody>
          <a:bodyPr/>
          <a:lstStyle/>
          <a:p>
            <a:r>
              <a:rPr lang="en-US" sz="3600" dirty="0">
                <a:cs typeface="Calibri"/>
              </a:rPr>
              <a:t>What does good academic practice look like?</a:t>
            </a:r>
            <a:endParaRPr lang="en-US" sz="3600" dirty="0"/>
          </a:p>
        </p:txBody>
      </p:sp>
    </p:spTree>
    <p:extLst>
      <p:ext uri="{BB962C8B-B14F-4D97-AF65-F5344CB8AC3E}">
        <p14:creationId xmlns:p14="http://schemas.microsoft.com/office/powerpoint/2010/main" val="4238658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sz="3600"/>
              <a:t>Ready, Steady, Write tutorial (to be updated)</a:t>
            </a:r>
          </a:p>
        </p:txBody>
      </p:sp>
      <p:pic>
        <p:nvPicPr>
          <p:cNvPr id="8" name="Picture 7">
            <a:extLst>
              <a:ext uri="{FF2B5EF4-FFF2-40B4-BE49-F238E27FC236}">
                <a16:creationId xmlns:a16="http://schemas.microsoft.com/office/drawing/2014/main" id="{1E06194B-0087-5548-B78C-D189987EC3F2}"/>
              </a:ext>
            </a:extLst>
          </p:cNvPr>
          <p:cNvPicPr>
            <a:picLocks noChangeAspect="1"/>
          </p:cNvPicPr>
          <p:nvPr/>
        </p:nvPicPr>
        <p:blipFill>
          <a:blip r:embed="rId3"/>
          <a:stretch>
            <a:fillRect/>
          </a:stretch>
        </p:blipFill>
        <p:spPr>
          <a:xfrm>
            <a:off x="1712645" y="1393588"/>
            <a:ext cx="8017248" cy="4506469"/>
          </a:xfrm>
          <a:prstGeom prst="rect">
            <a:avLst/>
          </a:prstGeom>
        </p:spPr>
      </p:pic>
    </p:spTree>
    <p:extLst>
      <p:ext uri="{BB962C8B-B14F-4D97-AF65-F5344CB8AC3E}">
        <p14:creationId xmlns:p14="http://schemas.microsoft.com/office/powerpoint/2010/main" val="4083903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rinity College Dublin">
  <a:themeElements>
    <a:clrScheme name="Trinity College">
      <a:dk1>
        <a:sysClr val="windowText" lastClr="000000"/>
      </a:dk1>
      <a:lt1>
        <a:sysClr val="window" lastClr="FFFFFF"/>
      </a:lt1>
      <a:dk2>
        <a:srgbClr val="3E6DB2"/>
      </a:dk2>
      <a:lt2>
        <a:srgbClr val="FFFFFF"/>
      </a:lt2>
      <a:accent1>
        <a:srgbClr val="4F81BD"/>
      </a:accent1>
      <a:accent2>
        <a:srgbClr val="0E73B9"/>
      </a:accent2>
      <a:accent3>
        <a:srgbClr val="7C7C7C"/>
      </a:accent3>
      <a:accent4>
        <a:srgbClr val="A6A6A6"/>
      </a:accent4>
      <a:accent5>
        <a:srgbClr val="4F81BD"/>
      </a:accent5>
      <a:accent6>
        <a:srgbClr val="3E6DB2"/>
      </a:accent6>
      <a:hlink>
        <a:srgbClr val="000000"/>
      </a:hlink>
      <a:folHlink>
        <a:srgbClr val="000000"/>
      </a:folHlink>
    </a:clrScheme>
    <a:fontScheme name="Trinity Colleg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Trinity College Dublin">
  <a:themeElements>
    <a:clrScheme name="Trinity College">
      <a:dk1>
        <a:sysClr val="windowText" lastClr="000000"/>
      </a:dk1>
      <a:lt1>
        <a:sysClr val="window" lastClr="FFFFFF"/>
      </a:lt1>
      <a:dk2>
        <a:srgbClr val="3E6DB2"/>
      </a:dk2>
      <a:lt2>
        <a:srgbClr val="FFFFFF"/>
      </a:lt2>
      <a:accent1>
        <a:srgbClr val="4F81BD"/>
      </a:accent1>
      <a:accent2>
        <a:srgbClr val="0E73B9"/>
      </a:accent2>
      <a:accent3>
        <a:srgbClr val="7C7C7C"/>
      </a:accent3>
      <a:accent4>
        <a:srgbClr val="A6A6A6"/>
      </a:accent4>
      <a:accent5>
        <a:srgbClr val="4F81BD"/>
      </a:accent5>
      <a:accent6>
        <a:srgbClr val="3E6DB2"/>
      </a:accent6>
      <a:hlink>
        <a:srgbClr val="000000"/>
      </a:hlink>
      <a:folHlink>
        <a:srgbClr val="000000"/>
      </a:folHlink>
    </a:clrScheme>
    <a:fontScheme name="Trinity Colleg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72FCA9E06A1E4894E8614BF3715E12" ma:contentTypeVersion="18" ma:contentTypeDescription="Create a new document." ma:contentTypeScope="" ma:versionID="043e393f8c143e3bbb2df7b853a95308">
  <xsd:schema xmlns:xsd="http://www.w3.org/2001/XMLSchema" xmlns:xs="http://www.w3.org/2001/XMLSchema" xmlns:p="http://schemas.microsoft.com/office/2006/metadata/properties" xmlns:ns2="4954eb78-6048-4cae-9c1d-bbc534fc010e" xmlns:ns3="74d24bd3-5cb6-4cd0-8679-26f9b6efef74" targetNamespace="http://schemas.microsoft.com/office/2006/metadata/properties" ma:root="true" ma:fieldsID="dd9014ef2d7e2a55971299244a3596be" ns2:_="" ns3:_="">
    <xsd:import namespace="4954eb78-6048-4cae-9c1d-bbc534fc010e"/>
    <xsd:import namespace="74d24bd3-5cb6-4cd0-8679-26f9b6efef7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54eb78-6048-4cae-9c1d-bbc534fc01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d9b36d8-e8b0-4d46-88aa-db730269cdb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4d24bd3-5cb6-4cd0-8679-26f9b6efef7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9ea001b-7f89-428b-9730-6f2390dfc5b2}" ma:internalName="TaxCatchAll" ma:showField="CatchAllData" ma:web="74d24bd3-5cb6-4cd0-8679-26f9b6efef7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954eb78-6048-4cae-9c1d-bbc534fc010e">
      <Terms xmlns="http://schemas.microsoft.com/office/infopath/2007/PartnerControls"/>
    </lcf76f155ced4ddcb4097134ff3c332f>
    <TaxCatchAll xmlns="74d24bd3-5cb6-4cd0-8679-26f9b6efef74" xsi:nil="true"/>
  </documentManagement>
</p:properties>
</file>

<file path=customXml/itemProps1.xml><?xml version="1.0" encoding="utf-8"?>
<ds:datastoreItem xmlns:ds="http://schemas.openxmlformats.org/officeDocument/2006/customXml" ds:itemID="{305A1924-6C27-484E-998A-F43067F31ABC}"/>
</file>

<file path=customXml/itemProps2.xml><?xml version="1.0" encoding="utf-8"?>
<ds:datastoreItem xmlns:ds="http://schemas.openxmlformats.org/officeDocument/2006/customXml" ds:itemID="{691EE865-B4FA-46F3-BBFC-A3408E30EB5E}">
  <ds:schemaRefs>
    <ds:schemaRef ds:uri="http://schemas.microsoft.com/sharepoint/v3/contenttype/forms"/>
  </ds:schemaRefs>
</ds:datastoreItem>
</file>

<file path=customXml/itemProps3.xml><?xml version="1.0" encoding="utf-8"?>
<ds:datastoreItem xmlns:ds="http://schemas.openxmlformats.org/officeDocument/2006/customXml" ds:itemID="{81652793-7CAA-49AD-BF17-1E395403CB41}">
  <ds:schemaRefs>
    <ds:schemaRef ds:uri="222a250d-b37c-4a41-99be-1e7b4b182134"/>
    <ds:schemaRef ds:uri="c398ae8b-0233-4c4f-999a-2a8d289c4ea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2735</Words>
  <Application>Microsoft Office PowerPoint</Application>
  <PresentationFormat>Widescreen</PresentationFormat>
  <Paragraphs>298</Paragraphs>
  <Slides>45</Slides>
  <Notes>15</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45</vt:i4>
      </vt:variant>
    </vt:vector>
  </HeadingPairs>
  <TitlesOfParts>
    <vt:vector size="51" baseType="lpstr">
      <vt:lpstr>Arial</vt:lpstr>
      <vt:lpstr>Calibri</vt:lpstr>
      <vt:lpstr>Minion Pro</vt:lpstr>
      <vt:lpstr>Open Sans</vt:lpstr>
      <vt:lpstr>Trinity College Dublin</vt:lpstr>
      <vt:lpstr>Trinity College Dublin</vt:lpstr>
      <vt:lpstr>The session will begin shortly</vt:lpstr>
      <vt:lpstr>Academic Integrity and the Art of Referencing  Postgraduate Summer School 2024     library@tcd.ie|www.tcd.ie/library|@tcdlibrary </vt:lpstr>
      <vt:lpstr>Overview</vt:lpstr>
      <vt:lpstr>Trinity's Statement on Academic Integrity</vt:lpstr>
      <vt:lpstr>Academic Integrity Library Guide  </vt:lpstr>
      <vt:lpstr>Trinity's Statement on Academic Integrity</vt:lpstr>
      <vt:lpstr>What does good academic practice look like?</vt:lpstr>
      <vt:lpstr>What does good academic practice look like?</vt:lpstr>
      <vt:lpstr>Ready, Steady, Write tutorial (to be updated)</vt:lpstr>
      <vt:lpstr>Academic Integrity – Library website</vt:lpstr>
      <vt:lpstr>A helpful video </vt:lpstr>
      <vt:lpstr>What is Academic Misconduct?</vt:lpstr>
      <vt:lpstr>Plagiarism example</vt:lpstr>
      <vt:lpstr>Melania Trump vs. Michelle Obama speeches</vt:lpstr>
      <vt:lpstr>the consequences of Academic Misconduct </vt:lpstr>
      <vt:lpstr>The Impact of Academic Misconduct</vt:lpstr>
      <vt:lpstr>Avoiding Plagiarism</vt:lpstr>
      <vt:lpstr>What is the point of acknowledging sources through citations?</vt:lpstr>
      <vt:lpstr>In text Citations </vt:lpstr>
      <vt:lpstr>Citation Styles</vt:lpstr>
      <vt:lpstr>Our Example</vt:lpstr>
      <vt:lpstr>parenthetical citation style </vt:lpstr>
      <vt:lpstr>ParentheticalStyle</vt:lpstr>
      <vt:lpstr>APA 7 example </vt:lpstr>
      <vt:lpstr>Chicago notes and Bibliography Style </vt:lpstr>
      <vt:lpstr>Footnote style – Chicago Footnote 17th ed.</vt:lpstr>
      <vt:lpstr>Footnote or Notes and Bibliography styles</vt:lpstr>
      <vt:lpstr>Numbered style – Vancouver</vt:lpstr>
      <vt:lpstr>Numbered styles</vt:lpstr>
      <vt:lpstr>Maintaining accurate records</vt:lpstr>
      <vt:lpstr>reference management software</vt:lpstr>
      <vt:lpstr>Reference Management </vt:lpstr>
      <vt:lpstr>Reference management tools</vt:lpstr>
      <vt:lpstr>Coversheet required for each piece of submitted work</vt:lpstr>
      <vt:lpstr>Turnitin</vt:lpstr>
      <vt:lpstr>Turnitin - similarity score</vt:lpstr>
      <vt:lpstr>Turnitin – Help</vt:lpstr>
      <vt:lpstr>Concerns around…</vt:lpstr>
      <vt:lpstr> Paraphrasing</vt:lpstr>
      <vt:lpstr>Copy, shake and paste</vt:lpstr>
      <vt:lpstr>Using quotes</vt:lpstr>
      <vt:lpstr>Common knowledge?  If in doubt, CITE!</vt:lpstr>
      <vt:lpstr>A useful open access online tool: Cornell tutorial</vt:lpstr>
      <vt:lpstr> Excelsior Online Writing Lab:  A great resource for style guides </vt:lpstr>
      <vt:lpstr>But I need more info about…</vt:lpstr>
    </vt:vector>
  </TitlesOfParts>
  <Company>Trinity College Dublin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 Calibri Bold 26pt</dc:title>
  <dc:creator>Greg Sheaf</dc:creator>
  <cp:lastModifiedBy>Caroline Montgomery</cp:lastModifiedBy>
  <cp:revision>1</cp:revision>
  <cp:lastPrinted>2014-12-16T10:33:11Z</cp:lastPrinted>
  <dcterms:created xsi:type="dcterms:W3CDTF">2015-04-08T10:15:39Z</dcterms:created>
  <dcterms:modified xsi:type="dcterms:W3CDTF">2024-06-05T15:36:34Z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0x0101004E72FCA9E06A1E4894E8614BF3715E12</vt:lpwstr>
  </property>
</Properties>
</file>